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5"/>
  </p:notesMasterIdLst>
  <p:sldIdLst>
    <p:sldId id="256" r:id="rId4"/>
    <p:sldId id="285" r:id="rId5"/>
    <p:sldId id="297" r:id="rId6"/>
    <p:sldId id="289" r:id="rId7"/>
    <p:sldId id="294" r:id="rId8"/>
    <p:sldId id="299" r:id="rId9"/>
    <p:sldId id="295" r:id="rId10"/>
    <p:sldId id="287" r:id="rId11"/>
    <p:sldId id="288" r:id="rId12"/>
    <p:sldId id="290" r:id="rId13"/>
    <p:sldId id="2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B2CF"/>
    <a:srgbClr val="2B8BBB"/>
    <a:srgbClr val="31356E"/>
    <a:srgbClr val="6CE5E8"/>
    <a:srgbClr val="2F5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E4A53D-D10B-41D8-8517-9E22368086F5}" v="367" dt="2023-03-23T15:48:39.731"/>
    <p1510:client id="{6EA15342-28BD-4809-BD05-5F89532F5DF2}" v="15" dt="2023-03-22T22:00:52.900"/>
    <p1510:client id="{82694FB6-5D2B-4841-AE23-BF95A51448B4}" v="1147" dt="2023-03-23T19:39:33.250"/>
    <p1510:client id="{844C68D8-E7EE-430E-A3F5-49F2DF45EB73}" v="936" dt="2023-03-23T18:53:23.372"/>
    <p1510:client id="{89B46D9C-5392-429A-B67B-76F4FA788D86}" v="3" dt="2023-03-24T15:05:30.673"/>
    <p1510:client id="{8D6DBAC0-25D4-450F-B6D1-48F0DBCA00A1}" v="24" dt="2023-03-24T14:06:27.842"/>
    <p1510:client id="{CE00B4ED-77D3-434D-BBFB-E41A443B03D3}" v="107" dt="2023-03-23T16:55:47.429"/>
    <p1510:client id="{F189BB86-10B7-16C1-7399-BEE4B72861DB}" v="2" dt="2023-03-23T20:26:58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Newcombe" userId="S::gnewcombe@fcul.com::1e38de1b-6e9f-4dc3-91d1-b97cb88a5e6b" providerId="AD" clId="Web-{89B46D9C-5392-429A-B67B-76F4FA788D86}"/>
    <pc:docChg chg="modSld">
      <pc:chgData name="Grace Newcombe" userId="S::gnewcombe@fcul.com::1e38de1b-6e9f-4dc3-91d1-b97cb88a5e6b" providerId="AD" clId="Web-{89B46D9C-5392-429A-B67B-76F4FA788D86}" dt="2023-03-24T15:05:30.407" v="1" actId="20577"/>
      <pc:docMkLst>
        <pc:docMk/>
      </pc:docMkLst>
      <pc:sldChg chg="modSp">
        <pc:chgData name="Grace Newcombe" userId="S::gnewcombe@fcul.com::1e38de1b-6e9f-4dc3-91d1-b97cb88a5e6b" providerId="AD" clId="Web-{89B46D9C-5392-429A-B67B-76F4FA788D86}" dt="2023-03-24T15:05:30.407" v="1" actId="20577"/>
        <pc:sldMkLst>
          <pc:docMk/>
          <pc:sldMk cId="1147772396" sldId="295"/>
        </pc:sldMkLst>
        <pc:spChg chg="mod">
          <ac:chgData name="Grace Newcombe" userId="S::gnewcombe@fcul.com::1e38de1b-6e9f-4dc3-91d1-b97cb88a5e6b" providerId="AD" clId="Web-{89B46D9C-5392-429A-B67B-76F4FA788D86}" dt="2023-03-24T15:05:30.407" v="1" actId="20577"/>
          <ac:spMkLst>
            <pc:docMk/>
            <pc:sldMk cId="1147772396" sldId="295"/>
            <ac:spMk id="3" creationId="{3C6A4500-370A-1E71-459D-3C0077784D3C}"/>
          </ac:spMkLst>
        </pc:spChg>
      </pc:sldChg>
    </pc:docChg>
  </pc:docChgLst>
  <pc:docChgLst>
    <pc:chgData name="Grace Newcombe" userId="S::gnewcombe@fcul.com::1e38de1b-6e9f-4dc3-91d1-b97cb88a5e6b" providerId="AD" clId="Web-{6EA15342-28BD-4809-BD05-5F89532F5DF2}"/>
    <pc:docChg chg="modSld">
      <pc:chgData name="Grace Newcombe" userId="S::gnewcombe@fcul.com::1e38de1b-6e9f-4dc3-91d1-b97cb88a5e6b" providerId="AD" clId="Web-{6EA15342-28BD-4809-BD05-5F89532F5DF2}" dt="2023-03-22T22:00:52.259" v="6" actId="20577"/>
      <pc:docMkLst>
        <pc:docMk/>
      </pc:docMkLst>
      <pc:sldChg chg="modSp">
        <pc:chgData name="Grace Newcombe" userId="S::gnewcombe@fcul.com::1e38de1b-6e9f-4dc3-91d1-b97cb88a5e6b" providerId="AD" clId="Web-{6EA15342-28BD-4809-BD05-5F89532F5DF2}" dt="2023-03-22T22:00:52.259" v="6" actId="20577"/>
        <pc:sldMkLst>
          <pc:docMk/>
          <pc:sldMk cId="3356974281" sldId="297"/>
        </pc:sldMkLst>
        <pc:spChg chg="mod">
          <ac:chgData name="Grace Newcombe" userId="S::gnewcombe@fcul.com::1e38de1b-6e9f-4dc3-91d1-b97cb88a5e6b" providerId="AD" clId="Web-{6EA15342-28BD-4809-BD05-5F89532F5DF2}" dt="2023-03-22T22:00:52.259" v="6" actId="20577"/>
          <ac:spMkLst>
            <pc:docMk/>
            <pc:sldMk cId="3356974281" sldId="297"/>
            <ac:spMk id="4" creationId="{CB0CAC31-43D1-E056-064D-2BFC2B886C01}"/>
          </ac:spMkLst>
        </pc:spChg>
      </pc:sldChg>
    </pc:docChg>
  </pc:docChgLst>
  <pc:docChgLst>
    <pc:chgData name="Grace Newcombe" userId="S::gnewcombe@fcul.com::1e38de1b-6e9f-4dc3-91d1-b97cb88a5e6b" providerId="AD" clId="Web-{8D6DBAC0-25D4-450F-B6D1-48F0DBCA00A1}"/>
    <pc:docChg chg="delSld modSld">
      <pc:chgData name="Grace Newcombe" userId="S::gnewcombe@fcul.com::1e38de1b-6e9f-4dc3-91d1-b97cb88a5e6b" providerId="AD" clId="Web-{8D6DBAC0-25D4-450F-B6D1-48F0DBCA00A1}" dt="2023-03-24T14:06:27.842" v="20" actId="1076"/>
      <pc:docMkLst>
        <pc:docMk/>
      </pc:docMkLst>
      <pc:sldChg chg="del">
        <pc:chgData name="Grace Newcombe" userId="S::gnewcombe@fcul.com::1e38de1b-6e9f-4dc3-91d1-b97cb88a5e6b" providerId="AD" clId="Web-{8D6DBAC0-25D4-450F-B6D1-48F0DBCA00A1}" dt="2023-03-24T13:05:47.114" v="0"/>
        <pc:sldMkLst>
          <pc:docMk/>
          <pc:sldMk cId="1941546095" sldId="284"/>
        </pc:sldMkLst>
      </pc:sldChg>
      <pc:sldChg chg="modSp">
        <pc:chgData name="Grace Newcombe" userId="S::gnewcombe@fcul.com::1e38de1b-6e9f-4dc3-91d1-b97cb88a5e6b" providerId="AD" clId="Web-{8D6DBAC0-25D4-450F-B6D1-48F0DBCA00A1}" dt="2023-03-24T13:13:15.142" v="9" actId="20577"/>
        <pc:sldMkLst>
          <pc:docMk/>
          <pc:sldMk cId="4259519067" sldId="285"/>
        </pc:sldMkLst>
        <pc:spChg chg="mod">
          <ac:chgData name="Grace Newcombe" userId="S::gnewcombe@fcul.com::1e38de1b-6e9f-4dc3-91d1-b97cb88a5e6b" providerId="AD" clId="Web-{8D6DBAC0-25D4-450F-B6D1-48F0DBCA00A1}" dt="2023-03-24T13:13:15.142" v="9" actId="20577"/>
          <ac:spMkLst>
            <pc:docMk/>
            <pc:sldMk cId="4259519067" sldId="285"/>
            <ac:spMk id="6" creationId="{449CF671-467C-8150-B253-5D5CD1F9475D}"/>
          </ac:spMkLst>
        </pc:spChg>
      </pc:sldChg>
      <pc:sldChg chg="modSp">
        <pc:chgData name="Grace Newcombe" userId="S::gnewcombe@fcul.com::1e38de1b-6e9f-4dc3-91d1-b97cb88a5e6b" providerId="AD" clId="Web-{8D6DBAC0-25D4-450F-B6D1-48F0DBCA00A1}" dt="2023-03-24T13:13:05.954" v="4" actId="20577"/>
        <pc:sldMkLst>
          <pc:docMk/>
          <pc:sldMk cId="2896021055" sldId="294"/>
        </pc:sldMkLst>
        <pc:spChg chg="mod">
          <ac:chgData name="Grace Newcombe" userId="S::gnewcombe@fcul.com::1e38de1b-6e9f-4dc3-91d1-b97cb88a5e6b" providerId="AD" clId="Web-{8D6DBAC0-25D4-450F-B6D1-48F0DBCA00A1}" dt="2023-03-24T13:13:05.954" v="4" actId="20577"/>
          <ac:spMkLst>
            <pc:docMk/>
            <pc:sldMk cId="2896021055" sldId="294"/>
            <ac:spMk id="2" creationId="{889A868E-AC11-ECAB-43E4-1E504D04F745}"/>
          </ac:spMkLst>
        </pc:spChg>
      </pc:sldChg>
      <pc:sldChg chg="modSp">
        <pc:chgData name="Grace Newcombe" userId="S::gnewcombe@fcul.com::1e38de1b-6e9f-4dc3-91d1-b97cb88a5e6b" providerId="AD" clId="Web-{8D6DBAC0-25D4-450F-B6D1-48F0DBCA00A1}" dt="2023-03-24T14:06:27.842" v="20" actId="1076"/>
        <pc:sldMkLst>
          <pc:docMk/>
          <pc:sldMk cId="62485989" sldId="296"/>
        </pc:sldMkLst>
        <pc:spChg chg="mod">
          <ac:chgData name="Grace Newcombe" userId="S::gnewcombe@fcul.com::1e38de1b-6e9f-4dc3-91d1-b97cb88a5e6b" providerId="AD" clId="Web-{8D6DBAC0-25D4-450F-B6D1-48F0DBCA00A1}" dt="2023-03-24T14:06:27.842" v="20" actId="1076"/>
          <ac:spMkLst>
            <pc:docMk/>
            <pc:sldMk cId="62485989" sldId="296"/>
            <ac:spMk id="3" creationId="{6972D032-AF7C-1311-4C7E-3FBD477C8CFD}"/>
          </ac:spMkLst>
        </pc:spChg>
      </pc:sldChg>
      <pc:sldChg chg="modSp">
        <pc:chgData name="Grace Newcombe" userId="S::gnewcombe@fcul.com::1e38de1b-6e9f-4dc3-91d1-b97cb88a5e6b" providerId="AD" clId="Web-{8D6DBAC0-25D4-450F-B6D1-48F0DBCA00A1}" dt="2023-03-24T14:05:37.997" v="19" actId="20577"/>
        <pc:sldMkLst>
          <pc:docMk/>
          <pc:sldMk cId="1997063114" sldId="299"/>
        </pc:sldMkLst>
        <pc:spChg chg="mod">
          <ac:chgData name="Grace Newcombe" userId="S::gnewcombe@fcul.com::1e38de1b-6e9f-4dc3-91d1-b97cb88a5e6b" providerId="AD" clId="Web-{8D6DBAC0-25D4-450F-B6D1-48F0DBCA00A1}" dt="2023-03-24T14:05:37.997" v="19" actId="20577"/>
          <ac:spMkLst>
            <pc:docMk/>
            <pc:sldMk cId="1997063114" sldId="299"/>
            <ac:spMk id="4" creationId="{0B904A8E-D01D-8C88-FB2C-54E810094767}"/>
          </ac:spMkLst>
        </pc:spChg>
      </pc:sldChg>
    </pc:docChg>
  </pc:docChgLst>
  <pc:docChgLst>
    <pc:chgData name="Grace Newcombe" userId="S::gnewcombe@fcul.com::1e38de1b-6e9f-4dc3-91d1-b97cb88a5e6b" providerId="AD" clId="Web-{CE00B4ED-77D3-434D-BBFB-E41A443B03D3}"/>
    <pc:docChg chg="modSld sldOrd">
      <pc:chgData name="Grace Newcombe" userId="S::gnewcombe@fcul.com::1e38de1b-6e9f-4dc3-91d1-b97cb88a5e6b" providerId="AD" clId="Web-{CE00B4ED-77D3-434D-BBFB-E41A443B03D3}" dt="2023-03-23T16:55:47.429" v="95"/>
      <pc:docMkLst>
        <pc:docMk/>
      </pc:docMkLst>
      <pc:sldChg chg="addSp delSp modSp">
        <pc:chgData name="Grace Newcombe" userId="S::gnewcombe@fcul.com::1e38de1b-6e9f-4dc3-91d1-b97cb88a5e6b" providerId="AD" clId="Web-{CE00B4ED-77D3-434D-BBFB-E41A443B03D3}" dt="2023-03-23T16:54:35.505" v="82" actId="20577"/>
        <pc:sldMkLst>
          <pc:docMk/>
          <pc:sldMk cId="4259519067" sldId="285"/>
        </pc:sldMkLst>
        <pc:spChg chg="mod">
          <ac:chgData name="Grace Newcombe" userId="S::gnewcombe@fcul.com::1e38de1b-6e9f-4dc3-91d1-b97cb88a5e6b" providerId="AD" clId="Web-{CE00B4ED-77D3-434D-BBFB-E41A443B03D3}" dt="2023-03-23T16:53:57.270" v="78" actId="20577"/>
          <ac:spMkLst>
            <pc:docMk/>
            <pc:sldMk cId="4259519067" sldId="285"/>
            <ac:spMk id="2" creationId="{DC1492B9-8539-F756-A0F2-5E1F03709141}"/>
          </ac:spMkLst>
        </pc:spChg>
        <pc:spChg chg="del">
          <ac:chgData name="Grace Newcombe" userId="S::gnewcombe@fcul.com::1e38de1b-6e9f-4dc3-91d1-b97cb88a5e6b" providerId="AD" clId="Web-{CE00B4ED-77D3-434D-BBFB-E41A443B03D3}" dt="2023-03-23T16:49:54.622" v="21"/>
          <ac:spMkLst>
            <pc:docMk/>
            <pc:sldMk cId="4259519067" sldId="285"/>
            <ac:spMk id="3" creationId="{87E89554-E1CE-85B9-2F49-7F04C672DE25}"/>
          </ac:spMkLst>
        </pc:spChg>
        <pc:spChg chg="del">
          <ac:chgData name="Grace Newcombe" userId="S::gnewcombe@fcul.com::1e38de1b-6e9f-4dc3-91d1-b97cb88a5e6b" providerId="AD" clId="Web-{CE00B4ED-77D3-434D-BBFB-E41A443B03D3}" dt="2023-03-23T16:50:02.482" v="22"/>
          <ac:spMkLst>
            <pc:docMk/>
            <pc:sldMk cId="4259519067" sldId="285"/>
            <ac:spMk id="4" creationId="{C9CDD381-4638-4250-ED74-936D8ECE63BB}"/>
          </ac:spMkLst>
        </pc:spChg>
        <pc:spChg chg="add del">
          <ac:chgData name="Grace Newcombe" userId="S::gnewcombe@fcul.com::1e38de1b-6e9f-4dc3-91d1-b97cb88a5e6b" providerId="AD" clId="Web-{CE00B4ED-77D3-434D-BBFB-E41A443B03D3}" dt="2023-03-23T16:50:49.343" v="28"/>
          <ac:spMkLst>
            <pc:docMk/>
            <pc:sldMk cId="4259519067" sldId="285"/>
            <ac:spMk id="5" creationId="{76641E2F-3DD8-A1F3-B77C-99B4F2FCD7D8}"/>
          </ac:spMkLst>
        </pc:spChg>
        <pc:spChg chg="del">
          <ac:chgData name="Grace Newcombe" userId="S::gnewcombe@fcul.com::1e38de1b-6e9f-4dc3-91d1-b97cb88a5e6b" providerId="AD" clId="Web-{CE00B4ED-77D3-434D-BBFB-E41A443B03D3}" dt="2023-03-23T16:51:24.156" v="42"/>
          <ac:spMkLst>
            <pc:docMk/>
            <pc:sldMk cId="4259519067" sldId="285"/>
            <ac:spMk id="6" creationId="{CB89F60A-E7EE-6D81-B5BD-09E62505EB93}"/>
          </ac:spMkLst>
        </pc:spChg>
        <pc:spChg chg="mod">
          <ac:chgData name="Grace Newcombe" userId="S::gnewcombe@fcul.com::1e38de1b-6e9f-4dc3-91d1-b97cb88a5e6b" providerId="AD" clId="Web-{CE00B4ED-77D3-434D-BBFB-E41A443B03D3}" dt="2023-03-23T16:54:35.505" v="82" actId="20577"/>
          <ac:spMkLst>
            <pc:docMk/>
            <pc:sldMk cId="4259519067" sldId="285"/>
            <ac:spMk id="7" creationId="{BAFC41B7-9703-B68F-BF7E-99E028463C37}"/>
          </ac:spMkLst>
        </pc:spChg>
        <pc:spChg chg="mod">
          <ac:chgData name="Grace Newcombe" userId="S::gnewcombe@fcul.com::1e38de1b-6e9f-4dc3-91d1-b97cb88a5e6b" providerId="AD" clId="Web-{CE00B4ED-77D3-434D-BBFB-E41A443B03D3}" dt="2023-03-23T16:54:28.021" v="80" actId="20577"/>
          <ac:spMkLst>
            <pc:docMk/>
            <pc:sldMk cId="4259519067" sldId="285"/>
            <ac:spMk id="8" creationId="{168A0647-9A74-12C2-688E-CED70E306C88}"/>
          </ac:spMkLst>
        </pc:spChg>
        <pc:spChg chg="mod">
          <ac:chgData name="Grace Newcombe" userId="S::gnewcombe@fcul.com::1e38de1b-6e9f-4dc3-91d1-b97cb88a5e6b" providerId="AD" clId="Web-{CE00B4ED-77D3-434D-BBFB-E41A443B03D3}" dt="2023-03-23T16:54:30.943" v="81" actId="20577"/>
          <ac:spMkLst>
            <pc:docMk/>
            <pc:sldMk cId="4259519067" sldId="285"/>
            <ac:spMk id="9" creationId="{A2D8CBA4-92FB-0A03-816E-320244BAC98B}"/>
          </ac:spMkLst>
        </pc:spChg>
        <pc:spChg chg="add del mod">
          <ac:chgData name="Grace Newcombe" userId="S::gnewcombe@fcul.com::1e38de1b-6e9f-4dc3-91d1-b97cb88a5e6b" providerId="AD" clId="Web-{CE00B4ED-77D3-434D-BBFB-E41A443B03D3}" dt="2023-03-23T16:50:17.982" v="25"/>
          <ac:spMkLst>
            <pc:docMk/>
            <pc:sldMk cId="4259519067" sldId="285"/>
            <ac:spMk id="14" creationId="{E05DC011-CA0F-C770-E0F0-4C1501D08CE2}"/>
          </ac:spMkLst>
        </pc:spChg>
        <pc:picChg chg="add mod ord modCrop">
          <ac:chgData name="Grace Newcombe" userId="S::gnewcombe@fcul.com::1e38de1b-6e9f-4dc3-91d1-b97cb88a5e6b" providerId="AD" clId="Web-{CE00B4ED-77D3-434D-BBFB-E41A443B03D3}" dt="2023-03-23T16:49:54.622" v="21"/>
          <ac:picMkLst>
            <pc:docMk/>
            <pc:sldMk cId="4259519067" sldId="285"/>
            <ac:picMk id="11" creationId="{161CCC60-40EC-8688-C4A1-6900944EA6C7}"/>
          </ac:picMkLst>
        </pc:picChg>
        <pc:picChg chg="add del mod ord modCrop">
          <ac:chgData name="Grace Newcombe" userId="S::gnewcombe@fcul.com::1e38de1b-6e9f-4dc3-91d1-b97cb88a5e6b" providerId="AD" clId="Web-{CE00B4ED-77D3-434D-BBFB-E41A443B03D3}" dt="2023-03-23T16:50:12.529" v="24"/>
          <ac:picMkLst>
            <pc:docMk/>
            <pc:sldMk cId="4259519067" sldId="285"/>
            <ac:picMk id="12" creationId="{4ED57F86-CB7F-C222-9DB9-D87103DCF7DF}"/>
          </ac:picMkLst>
        </pc:picChg>
        <pc:picChg chg="add del mod ord modCrop">
          <ac:chgData name="Grace Newcombe" userId="S::gnewcombe@fcul.com::1e38de1b-6e9f-4dc3-91d1-b97cb88a5e6b" providerId="AD" clId="Web-{CE00B4ED-77D3-434D-BBFB-E41A443B03D3}" dt="2023-03-23T16:50:36.108" v="27"/>
          <ac:picMkLst>
            <pc:docMk/>
            <pc:sldMk cId="4259519067" sldId="285"/>
            <ac:picMk id="15" creationId="{37AD449E-B4C5-DEFC-5459-C5386C5BF8ED}"/>
          </ac:picMkLst>
        </pc:picChg>
        <pc:picChg chg="add mod ord modCrop">
          <ac:chgData name="Grace Newcombe" userId="S::gnewcombe@fcul.com::1e38de1b-6e9f-4dc3-91d1-b97cb88a5e6b" providerId="AD" clId="Web-{CE00B4ED-77D3-434D-BBFB-E41A443B03D3}" dt="2023-03-23T16:50:49.343" v="28"/>
          <ac:picMkLst>
            <pc:docMk/>
            <pc:sldMk cId="4259519067" sldId="285"/>
            <ac:picMk id="16" creationId="{9BCAEE59-4104-98F8-5597-11290EE48EB7}"/>
          </ac:picMkLst>
        </pc:picChg>
        <pc:picChg chg="add mod modCrop">
          <ac:chgData name="Grace Newcombe" userId="S::gnewcombe@fcul.com::1e38de1b-6e9f-4dc3-91d1-b97cb88a5e6b" providerId="AD" clId="Web-{CE00B4ED-77D3-434D-BBFB-E41A443B03D3}" dt="2023-03-23T16:51:59.188" v="50"/>
          <ac:picMkLst>
            <pc:docMk/>
            <pc:sldMk cId="4259519067" sldId="285"/>
            <ac:picMk id="17" creationId="{4E459382-F90B-0B81-2AE5-FCF81C2A4393}"/>
          </ac:picMkLst>
        </pc:picChg>
      </pc:sldChg>
      <pc:sldChg chg="ord">
        <pc:chgData name="Grace Newcombe" userId="S::gnewcombe@fcul.com::1e38de1b-6e9f-4dc3-91d1-b97cb88a5e6b" providerId="AD" clId="Web-{CE00B4ED-77D3-434D-BBFB-E41A443B03D3}" dt="2023-03-23T16:55:47.429" v="95"/>
        <pc:sldMkLst>
          <pc:docMk/>
          <pc:sldMk cId="877296055" sldId="289"/>
        </pc:sldMkLst>
      </pc:sldChg>
      <pc:sldChg chg="modSp">
        <pc:chgData name="Grace Newcombe" userId="S::gnewcombe@fcul.com::1e38de1b-6e9f-4dc3-91d1-b97cb88a5e6b" providerId="AD" clId="Web-{CE00B4ED-77D3-434D-BBFB-E41A443B03D3}" dt="2023-03-23T16:55:32.741" v="94" actId="20577"/>
        <pc:sldMkLst>
          <pc:docMk/>
          <pc:sldMk cId="3356974281" sldId="297"/>
        </pc:sldMkLst>
        <pc:spChg chg="mod">
          <ac:chgData name="Grace Newcombe" userId="S::gnewcombe@fcul.com::1e38de1b-6e9f-4dc3-91d1-b97cb88a5e6b" providerId="AD" clId="Web-{CE00B4ED-77D3-434D-BBFB-E41A443B03D3}" dt="2023-03-23T16:55:32.741" v="94" actId="20577"/>
          <ac:spMkLst>
            <pc:docMk/>
            <pc:sldMk cId="3356974281" sldId="297"/>
            <ac:spMk id="6" creationId="{F2CCADFF-1E01-1991-F5F8-21D31533CC56}"/>
          </ac:spMkLst>
        </pc:spChg>
        <pc:spChg chg="mod">
          <ac:chgData name="Grace Newcombe" userId="S::gnewcombe@fcul.com::1e38de1b-6e9f-4dc3-91d1-b97cb88a5e6b" providerId="AD" clId="Web-{CE00B4ED-77D3-434D-BBFB-E41A443B03D3}" dt="2023-03-23T16:55:21.022" v="89"/>
          <ac:spMkLst>
            <pc:docMk/>
            <pc:sldMk cId="3356974281" sldId="297"/>
            <ac:spMk id="8" creationId="{4885A7E3-C000-B4BB-481C-5ADBC53CD3DA}"/>
          </ac:spMkLst>
        </pc:spChg>
        <pc:spChg chg="mod">
          <ac:chgData name="Grace Newcombe" userId="S::gnewcombe@fcul.com::1e38de1b-6e9f-4dc3-91d1-b97cb88a5e6b" providerId="AD" clId="Web-{CE00B4ED-77D3-434D-BBFB-E41A443B03D3}" dt="2023-03-23T16:55:03.787" v="86" actId="20577"/>
          <ac:spMkLst>
            <pc:docMk/>
            <pc:sldMk cId="3356974281" sldId="297"/>
            <ac:spMk id="10" creationId="{98D1B79F-4032-6254-D15D-A3BC845405E6}"/>
          </ac:spMkLst>
        </pc:spChg>
        <pc:spChg chg="mod">
          <ac:chgData name="Grace Newcombe" userId="S::gnewcombe@fcul.com::1e38de1b-6e9f-4dc3-91d1-b97cb88a5e6b" providerId="AD" clId="Web-{CE00B4ED-77D3-434D-BBFB-E41A443B03D3}" dt="2023-03-23T16:55:24.788" v="91" actId="20577"/>
          <ac:spMkLst>
            <pc:docMk/>
            <pc:sldMk cId="3356974281" sldId="297"/>
            <ac:spMk id="12" creationId="{1522BFF5-5EE6-B82E-A36D-8A6425FCCA42}"/>
          </ac:spMkLst>
        </pc:spChg>
        <pc:grpChg chg="mod">
          <ac:chgData name="Grace Newcombe" userId="S::gnewcombe@fcul.com::1e38de1b-6e9f-4dc3-91d1-b97cb88a5e6b" providerId="AD" clId="Web-{CE00B4ED-77D3-434D-BBFB-E41A443B03D3}" dt="2023-03-23T16:55:30.163" v="92" actId="1076"/>
          <ac:grpSpMkLst>
            <pc:docMk/>
            <pc:sldMk cId="3356974281" sldId="297"/>
            <ac:grpSpMk id="14" creationId="{4448B725-180F-5AE1-1941-EC9B7DE61385}"/>
          </ac:grpSpMkLst>
        </pc:grpChg>
        <pc:grpChg chg="mod">
          <ac:chgData name="Grace Newcombe" userId="S::gnewcombe@fcul.com::1e38de1b-6e9f-4dc3-91d1-b97cb88a5e6b" providerId="AD" clId="Web-{CE00B4ED-77D3-434D-BBFB-E41A443B03D3}" dt="2023-03-23T16:55:19.350" v="88" actId="1076"/>
          <ac:grpSpMkLst>
            <pc:docMk/>
            <pc:sldMk cId="3356974281" sldId="297"/>
            <ac:grpSpMk id="16" creationId="{EB25B07E-BFAF-561E-AEA0-11E433D974AD}"/>
          </ac:grpSpMkLst>
        </pc:grpChg>
        <pc:grpChg chg="mod">
          <ac:chgData name="Grace Newcombe" userId="S::gnewcombe@fcul.com::1e38de1b-6e9f-4dc3-91d1-b97cb88a5e6b" providerId="AD" clId="Web-{CE00B4ED-77D3-434D-BBFB-E41A443B03D3}" dt="2023-03-23T16:54:53.912" v="83" actId="1076"/>
          <ac:grpSpMkLst>
            <pc:docMk/>
            <pc:sldMk cId="3356974281" sldId="297"/>
            <ac:grpSpMk id="18" creationId="{42EC9FD5-C1A1-5A4B-7086-180A16CE994F}"/>
          </ac:grpSpMkLst>
        </pc:grpChg>
        <pc:grpChg chg="mod">
          <ac:chgData name="Grace Newcombe" userId="S::gnewcombe@fcul.com::1e38de1b-6e9f-4dc3-91d1-b97cb88a5e6b" providerId="AD" clId="Web-{CE00B4ED-77D3-434D-BBFB-E41A443B03D3}" dt="2023-03-23T16:55:14.178" v="87" actId="1076"/>
          <ac:grpSpMkLst>
            <pc:docMk/>
            <pc:sldMk cId="3356974281" sldId="297"/>
            <ac:grpSpMk id="20" creationId="{97D965D0-028C-689E-AE93-080BEA04F507}"/>
          </ac:grpSpMkLst>
        </pc:grpChg>
      </pc:sldChg>
    </pc:docChg>
  </pc:docChgLst>
  <pc:docChgLst>
    <pc:chgData name="Grace Newcombe" userId="S::gnewcombe@fcul.com::1e38de1b-6e9f-4dc3-91d1-b97cb88a5e6b" providerId="AD" clId="Web-{82694FB6-5D2B-4841-AE23-BF95A51448B4}"/>
    <pc:docChg chg="addSld delSld modSld sldOrd">
      <pc:chgData name="Grace Newcombe" userId="S::gnewcombe@fcul.com::1e38de1b-6e9f-4dc3-91d1-b97cb88a5e6b" providerId="AD" clId="Web-{82694FB6-5D2B-4841-AE23-BF95A51448B4}" dt="2023-03-23T19:39:33.250" v="1136"/>
      <pc:docMkLst>
        <pc:docMk/>
      </pc:docMkLst>
      <pc:sldChg chg="modSp">
        <pc:chgData name="Grace Newcombe" userId="S::gnewcombe@fcul.com::1e38de1b-6e9f-4dc3-91d1-b97cb88a5e6b" providerId="AD" clId="Web-{82694FB6-5D2B-4841-AE23-BF95A51448B4}" dt="2023-03-23T19:06:23.791" v="1016" actId="1076"/>
        <pc:sldMkLst>
          <pc:docMk/>
          <pc:sldMk cId="193123331" sldId="256"/>
        </pc:sldMkLst>
        <pc:spChg chg="mod">
          <ac:chgData name="Grace Newcombe" userId="S::gnewcombe@fcul.com::1e38de1b-6e9f-4dc3-91d1-b97cb88a5e6b" providerId="AD" clId="Web-{82694FB6-5D2B-4841-AE23-BF95A51448B4}" dt="2023-03-23T19:06:23.791" v="1016" actId="1076"/>
          <ac:spMkLst>
            <pc:docMk/>
            <pc:sldMk cId="193123331" sldId="256"/>
            <ac:spMk id="2" creationId="{0C3D03CA-69CD-7547-835C-542977AEA8A1}"/>
          </ac:spMkLst>
        </pc:spChg>
      </pc:sldChg>
      <pc:sldChg chg="del">
        <pc:chgData name="Grace Newcombe" userId="S::gnewcombe@fcul.com::1e38de1b-6e9f-4dc3-91d1-b97cb88a5e6b" providerId="AD" clId="Web-{82694FB6-5D2B-4841-AE23-BF95A51448B4}" dt="2023-03-23T18:02:25.218" v="270"/>
        <pc:sldMkLst>
          <pc:docMk/>
          <pc:sldMk cId="1785364411" sldId="278"/>
        </pc:sldMkLst>
      </pc:sldChg>
      <pc:sldChg chg="modSp">
        <pc:chgData name="Grace Newcombe" userId="S::gnewcombe@fcul.com::1e38de1b-6e9f-4dc3-91d1-b97cb88a5e6b" providerId="AD" clId="Web-{82694FB6-5D2B-4841-AE23-BF95A51448B4}" dt="2023-03-23T19:35:06.636" v="1135" actId="1076"/>
        <pc:sldMkLst>
          <pc:docMk/>
          <pc:sldMk cId="1941546095" sldId="284"/>
        </pc:sldMkLst>
        <pc:spChg chg="mod">
          <ac:chgData name="Grace Newcombe" userId="S::gnewcombe@fcul.com::1e38de1b-6e9f-4dc3-91d1-b97cb88a5e6b" providerId="AD" clId="Web-{82694FB6-5D2B-4841-AE23-BF95A51448B4}" dt="2023-03-23T19:35:06.636" v="1135" actId="1076"/>
          <ac:spMkLst>
            <pc:docMk/>
            <pc:sldMk cId="1941546095" sldId="284"/>
            <ac:spMk id="42" creationId="{470CF6A8-18F2-0706-813E-943148F76FAA}"/>
          </ac:spMkLst>
        </pc:spChg>
      </pc:sldChg>
      <pc:sldChg chg="addSp delSp modSp">
        <pc:chgData name="Grace Newcombe" userId="S::gnewcombe@fcul.com::1e38de1b-6e9f-4dc3-91d1-b97cb88a5e6b" providerId="AD" clId="Web-{82694FB6-5D2B-4841-AE23-BF95A51448B4}" dt="2023-03-23T19:07:33.339" v="1020" actId="1076"/>
        <pc:sldMkLst>
          <pc:docMk/>
          <pc:sldMk cId="4259519067" sldId="285"/>
        </pc:sldMkLst>
        <pc:spChg chg="mod">
          <ac:chgData name="Grace Newcombe" userId="S::gnewcombe@fcul.com::1e38de1b-6e9f-4dc3-91d1-b97cb88a5e6b" providerId="AD" clId="Web-{82694FB6-5D2B-4841-AE23-BF95A51448B4}" dt="2023-03-23T19:07:33.339" v="1020" actId="1076"/>
          <ac:spMkLst>
            <pc:docMk/>
            <pc:sldMk cId="4259519067" sldId="285"/>
            <ac:spMk id="2" creationId="{DC1492B9-8539-F756-A0F2-5E1F03709141}"/>
          </ac:spMkLst>
        </pc:spChg>
        <pc:spChg chg="add mod">
          <ac:chgData name="Grace Newcombe" userId="S::gnewcombe@fcul.com::1e38de1b-6e9f-4dc3-91d1-b97cb88a5e6b" providerId="AD" clId="Web-{82694FB6-5D2B-4841-AE23-BF95A51448B4}" dt="2023-03-23T19:05:04.633" v="1004" actId="20577"/>
          <ac:spMkLst>
            <pc:docMk/>
            <pc:sldMk cId="4259519067" sldId="285"/>
            <ac:spMk id="6" creationId="{449CF671-467C-8150-B253-5D5CD1F9475D}"/>
          </ac:spMkLst>
        </pc:spChg>
        <pc:spChg chg="mod">
          <ac:chgData name="Grace Newcombe" userId="S::gnewcombe@fcul.com::1e38de1b-6e9f-4dc3-91d1-b97cb88a5e6b" providerId="AD" clId="Web-{82694FB6-5D2B-4841-AE23-BF95A51448B4}" dt="2023-03-23T19:00:19.799" v="936" actId="1076"/>
          <ac:spMkLst>
            <pc:docMk/>
            <pc:sldMk cId="4259519067" sldId="285"/>
            <ac:spMk id="7" creationId="{BAFC41B7-9703-B68F-BF7E-99E028463C37}"/>
          </ac:spMkLst>
        </pc:spChg>
        <pc:spChg chg="mod">
          <ac:chgData name="Grace Newcombe" userId="S::gnewcombe@fcul.com::1e38de1b-6e9f-4dc3-91d1-b97cb88a5e6b" providerId="AD" clId="Web-{82694FB6-5D2B-4841-AE23-BF95A51448B4}" dt="2023-03-23T19:07:02.495" v="1018" actId="1076"/>
          <ac:spMkLst>
            <pc:docMk/>
            <pc:sldMk cId="4259519067" sldId="285"/>
            <ac:spMk id="8" creationId="{168A0647-9A74-12C2-688E-CED70E306C88}"/>
          </ac:spMkLst>
        </pc:spChg>
        <pc:spChg chg="mod">
          <ac:chgData name="Grace Newcombe" userId="S::gnewcombe@fcul.com::1e38de1b-6e9f-4dc3-91d1-b97cb88a5e6b" providerId="AD" clId="Web-{82694FB6-5D2B-4841-AE23-BF95A51448B4}" dt="2023-03-23T19:03:31.459" v="965" actId="1076"/>
          <ac:spMkLst>
            <pc:docMk/>
            <pc:sldMk cId="4259519067" sldId="285"/>
            <ac:spMk id="9" creationId="{A2D8CBA4-92FB-0A03-816E-320244BAC98B}"/>
          </ac:spMkLst>
        </pc:spChg>
        <pc:picChg chg="add mod modCrop">
          <ac:chgData name="Grace Newcombe" userId="S::gnewcombe@fcul.com::1e38de1b-6e9f-4dc3-91d1-b97cb88a5e6b" providerId="AD" clId="Web-{82694FB6-5D2B-4841-AE23-BF95A51448B4}" dt="2023-03-23T19:03:55.397" v="970" actId="14100"/>
          <ac:picMkLst>
            <pc:docMk/>
            <pc:sldMk cId="4259519067" sldId="285"/>
            <ac:picMk id="3" creationId="{7C6AB79C-4A58-780F-F561-B91F000CEDA6}"/>
          </ac:picMkLst>
        </pc:picChg>
        <pc:picChg chg="add del mod">
          <ac:chgData name="Grace Newcombe" userId="S::gnewcombe@fcul.com::1e38de1b-6e9f-4dc3-91d1-b97cb88a5e6b" providerId="AD" clId="Web-{82694FB6-5D2B-4841-AE23-BF95A51448B4}" dt="2023-03-23T19:05:11.805" v="1005"/>
          <ac:picMkLst>
            <pc:docMk/>
            <pc:sldMk cId="4259519067" sldId="285"/>
            <ac:picMk id="4" creationId="{4F85814B-66EB-AF48-4955-35D085D4836D}"/>
          </ac:picMkLst>
        </pc:picChg>
        <pc:picChg chg="mod">
          <ac:chgData name="Grace Newcombe" userId="S::gnewcombe@fcul.com::1e38de1b-6e9f-4dc3-91d1-b97cb88a5e6b" providerId="AD" clId="Web-{82694FB6-5D2B-4841-AE23-BF95A51448B4}" dt="2023-03-23T19:00:16.909" v="935" actId="1076"/>
          <ac:picMkLst>
            <pc:docMk/>
            <pc:sldMk cId="4259519067" sldId="285"/>
            <ac:picMk id="11" creationId="{161CCC60-40EC-8688-C4A1-6900944EA6C7}"/>
          </ac:picMkLst>
        </pc:picChg>
        <pc:picChg chg="mod">
          <ac:chgData name="Grace Newcombe" userId="S::gnewcombe@fcul.com::1e38de1b-6e9f-4dc3-91d1-b97cb88a5e6b" providerId="AD" clId="Web-{82694FB6-5D2B-4841-AE23-BF95A51448B4}" dt="2023-03-23T19:03:27.319" v="964" actId="1076"/>
          <ac:picMkLst>
            <pc:docMk/>
            <pc:sldMk cId="4259519067" sldId="285"/>
            <ac:picMk id="16" creationId="{9BCAEE59-4104-98F8-5597-11290EE48EB7}"/>
          </ac:picMkLst>
        </pc:picChg>
        <pc:picChg chg="mod">
          <ac:chgData name="Grace Newcombe" userId="S::gnewcombe@fcul.com::1e38de1b-6e9f-4dc3-91d1-b97cb88a5e6b" providerId="AD" clId="Web-{82694FB6-5D2B-4841-AE23-BF95A51448B4}" dt="2023-03-23T19:06:49.697" v="1017" actId="1076"/>
          <ac:picMkLst>
            <pc:docMk/>
            <pc:sldMk cId="4259519067" sldId="285"/>
            <ac:picMk id="17" creationId="{4E459382-F90B-0B81-2AE5-FCF81C2A4393}"/>
          </ac:picMkLst>
        </pc:picChg>
      </pc:sldChg>
      <pc:sldChg chg="modSp">
        <pc:chgData name="Grace Newcombe" userId="S::gnewcombe@fcul.com::1e38de1b-6e9f-4dc3-91d1-b97cb88a5e6b" providerId="AD" clId="Web-{82694FB6-5D2B-4841-AE23-BF95A51448B4}" dt="2023-03-23T19:11:36.750" v="1071" actId="20577"/>
        <pc:sldMkLst>
          <pc:docMk/>
          <pc:sldMk cId="877296055" sldId="289"/>
        </pc:sldMkLst>
        <pc:spChg chg="mod">
          <ac:chgData name="Grace Newcombe" userId="S::gnewcombe@fcul.com::1e38de1b-6e9f-4dc3-91d1-b97cb88a5e6b" providerId="AD" clId="Web-{82694FB6-5D2B-4841-AE23-BF95A51448B4}" dt="2023-03-23T19:11:36.750" v="1071" actId="20577"/>
          <ac:spMkLst>
            <pc:docMk/>
            <pc:sldMk cId="877296055" sldId="289"/>
            <ac:spMk id="4" creationId="{A57E00D9-15B7-56CE-7464-A6C33AD14035}"/>
          </ac:spMkLst>
        </pc:spChg>
      </pc:sldChg>
      <pc:sldChg chg="del">
        <pc:chgData name="Grace Newcombe" userId="S::gnewcombe@fcul.com::1e38de1b-6e9f-4dc3-91d1-b97cb88a5e6b" providerId="AD" clId="Web-{82694FB6-5D2B-4841-AE23-BF95A51448B4}" dt="2023-03-23T19:39:33.250" v="1136"/>
        <pc:sldMkLst>
          <pc:docMk/>
          <pc:sldMk cId="1243957048" sldId="292"/>
        </pc:sldMkLst>
      </pc:sldChg>
      <pc:sldChg chg="addSp delSp modSp del ord">
        <pc:chgData name="Grace Newcombe" userId="S::gnewcombe@fcul.com::1e38de1b-6e9f-4dc3-91d1-b97cb88a5e6b" providerId="AD" clId="Web-{82694FB6-5D2B-4841-AE23-BF95A51448B4}" dt="2023-03-23T18:06:45.098" v="365"/>
        <pc:sldMkLst>
          <pc:docMk/>
          <pc:sldMk cId="3402930308" sldId="293"/>
        </pc:sldMkLst>
        <pc:spChg chg="del">
          <ac:chgData name="Grace Newcombe" userId="S::gnewcombe@fcul.com::1e38de1b-6e9f-4dc3-91d1-b97cb88a5e6b" providerId="AD" clId="Web-{82694FB6-5D2B-4841-AE23-BF95A51448B4}" dt="2023-03-23T18:02:50.437" v="272"/>
          <ac:spMkLst>
            <pc:docMk/>
            <pc:sldMk cId="3402930308" sldId="293"/>
            <ac:spMk id="2" creationId="{45C1FFC8-17BD-B3F0-D105-624DEA2B1005}"/>
          </ac:spMkLst>
        </pc:spChg>
        <pc:spChg chg="mod">
          <ac:chgData name="Grace Newcombe" userId="S::gnewcombe@fcul.com::1e38de1b-6e9f-4dc3-91d1-b97cb88a5e6b" providerId="AD" clId="Web-{82694FB6-5D2B-4841-AE23-BF95A51448B4}" dt="2023-03-23T18:04:49.205" v="287" actId="20577"/>
          <ac:spMkLst>
            <pc:docMk/>
            <pc:sldMk cId="3402930308" sldId="293"/>
            <ac:spMk id="4" creationId="{478157CB-2AE5-912B-3135-F5F67EE7FDDB}"/>
          </ac:spMkLst>
        </pc:spChg>
        <pc:picChg chg="add mod ord modCrop">
          <ac:chgData name="Grace Newcombe" userId="S::gnewcombe@fcul.com::1e38de1b-6e9f-4dc3-91d1-b97cb88a5e6b" providerId="AD" clId="Web-{82694FB6-5D2B-4841-AE23-BF95A51448B4}" dt="2023-03-23T18:02:50.437" v="272"/>
          <ac:picMkLst>
            <pc:docMk/>
            <pc:sldMk cId="3402930308" sldId="293"/>
            <ac:picMk id="7" creationId="{442A882F-03C6-2691-5632-086B4F64299D}"/>
          </ac:picMkLst>
        </pc:picChg>
      </pc:sldChg>
      <pc:sldChg chg="addSp delSp modSp mod ord setBg">
        <pc:chgData name="Grace Newcombe" userId="S::gnewcombe@fcul.com::1e38de1b-6e9f-4dc3-91d1-b97cb88a5e6b" providerId="AD" clId="Web-{82694FB6-5D2B-4841-AE23-BF95A51448B4}" dt="2023-03-23T19:18:01.101" v="1110"/>
        <pc:sldMkLst>
          <pc:docMk/>
          <pc:sldMk cId="2896021055" sldId="294"/>
        </pc:sldMkLst>
        <pc:spChg chg="mod">
          <ac:chgData name="Grace Newcombe" userId="S::gnewcombe@fcul.com::1e38de1b-6e9f-4dc3-91d1-b97cb88a5e6b" providerId="AD" clId="Web-{82694FB6-5D2B-4841-AE23-BF95A51448B4}" dt="2023-03-23T19:18:01.101" v="1110"/>
          <ac:spMkLst>
            <pc:docMk/>
            <pc:sldMk cId="2896021055" sldId="294"/>
            <ac:spMk id="2" creationId="{889A868E-AC11-ECAB-43E4-1E504D04F745}"/>
          </ac:spMkLst>
        </pc:spChg>
        <pc:spChg chg="del mod">
          <ac:chgData name="Grace Newcombe" userId="S::gnewcombe@fcul.com::1e38de1b-6e9f-4dc3-91d1-b97cb88a5e6b" providerId="AD" clId="Web-{82694FB6-5D2B-4841-AE23-BF95A51448B4}" dt="2023-03-23T19:17:25.881" v="1088"/>
          <ac:spMkLst>
            <pc:docMk/>
            <pc:sldMk cId="2896021055" sldId="294"/>
            <ac:spMk id="3" creationId="{E849A563-8B6A-198C-78F0-C424D01314EB}"/>
          </ac:spMkLst>
        </pc:spChg>
        <pc:spChg chg="add">
          <ac:chgData name="Grace Newcombe" userId="S::gnewcombe@fcul.com::1e38de1b-6e9f-4dc3-91d1-b97cb88a5e6b" providerId="AD" clId="Web-{82694FB6-5D2B-4841-AE23-BF95A51448B4}" dt="2023-03-23T19:18:01.101" v="1110"/>
          <ac:spMkLst>
            <pc:docMk/>
            <pc:sldMk cId="2896021055" sldId="294"/>
            <ac:spMk id="9" creationId="{A8384FB5-9ADC-4DDC-881B-597D56F5B15D}"/>
          </ac:spMkLst>
        </pc:spChg>
        <pc:spChg chg="add">
          <ac:chgData name="Grace Newcombe" userId="S::gnewcombe@fcul.com::1e38de1b-6e9f-4dc3-91d1-b97cb88a5e6b" providerId="AD" clId="Web-{82694FB6-5D2B-4841-AE23-BF95A51448B4}" dt="2023-03-23T19:18:01.101" v="1110"/>
          <ac:spMkLst>
            <pc:docMk/>
            <pc:sldMk cId="2896021055" sldId="294"/>
            <ac:spMk id="11" creationId="{91E5A9A7-95C6-4F4F-B00E-C82E07FE62EF}"/>
          </ac:spMkLst>
        </pc:spChg>
        <pc:spChg chg="add">
          <ac:chgData name="Grace Newcombe" userId="S::gnewcombe@fcul.com::1e38de1b-6e9f-4dc3-91d1-b97cb88a5e6b" providerId="AD" clId="Web-{82694FB6-5D2B-4841-AE23-BF95A51448B4}" dt="2023-03-23T19:18:01.101" v="1110"/>
          <ac:spMkLst>
            <pc:docMk/>
            <pc:sldMk cId="2896021055" sldId="294"/>
            <ac:spMk id="13" creationId="{D07DD2DE-F619-49DD-B5E7-03A290FF4ED1}"/>
          </ac:spMkLst>
        </pc:spChg>
        <pc:spChg chg="add">
          <ac:chgData name="Grace Newcombe" userId="S::gnewcombe@fcul.com::1e38de1b-6e9f-4dc3-91d1-b97cb88a5e6b" providerId="AD" clId="Web-{82694FB6-5D2B-4841-AE23-BF95A51448B4}" dt="2023-03-23T19:18:01.101" v="1110"/>
          <ac:spMkLst>
            <pc:docMk/>
            <pc:sldMk cId="2896021055" sldId="294"/>
            <ac:spMk id="15" creationId="{85149191-5F60-4A28-AAFF-039F96B0F3EC}"/>
          </ac:spMkLst>
        </pc:spChg>
        <pc:spChg chg="add">
          <ac:chgData name="Grace Newcombe" userId="S::gnewcombe@fcul.com::1e38de1b-6e9f-4dc3-91d1-b97cb88a5e6b" providerId="AD" clId="Web-{82694FB6-5D2B-4841-AE23-BF95A51448B4}" dt="2023-03-23T19:18:01.101" v="1110"/>
          <ac:spMkLst>
            <pc:docMk/>
            <pc:sldMk cId="2896021055" sldId="294"/>
            <ac:spMk id="17" creationId="{F8260ED5-17F7-4158-B241-D51DD4CF1B7E}"/>
          </ac:spMkLst>
        </pc:spChg>
        <pc:picChg chg="add mod">
          <ac:chgData name="Grace Newcombe" userId="S::gnewcombe@fcul.com::1e38de1b-6e9f-4dc3-91d1-b97cb88a5e6b" providerId="AD" clId="Web-{82694FB6-5D2B-4841-AE23-BF95A51448B4}" dt="2023-03-23T19:18:01.101" v="1110"/>
          <ac:picMkLst>
            <pc:docMk/>
            <pc:sldMk cId="2896021055" sldId="294"/>
            <ac:picMk id="4" creationId="{4A60466E-003B-F7F4-6B46-C72E2E67A55D}"/>
          </ac:picMkLst>
        </pc:picChg>
      </pc:sldChg>
      <pc:sldChg chg="modSp ord">
        <pc:chgData name="Grace Newcombe" userId="S::gnewcombe@fcul.com::1e38de1b-6e9f-4dc3-91d1-b97cb88a5e6b" providerId="AD" clId="Web-{82694FB6-5D2B-4841-AE23-BF95A51448B4}" dt="2023-03-23T19:24:04.936" v="1133" actId="20577"/>
        <pc:sldMkLst>
          <pc:docMk/>
          <pc:sldMk cId="1147772396" sldId="295"/>
        </pc:sldMkLst>
        <pc:spChg chg="mod">
          <ac:chgData name="Grace Newcombe" userId="S::gnewcombe@fcul.com::1e38de1b-6e9f-4dc3-91d1-b97cb88a5e6b" providerId="AD" clId="Web-{82694FB6-5D2B-4841-AE23-BF95A51448B4}" dt="2023-03-23T18:24:36.634" v="389" actId="20577"/>
          <ac:spMkLst>
            <pc:docMk/>
            <pc:sldMk cId="1147772396" sldId="295"/>
            <ac:spMk id="2" creationId="{001BC212-F79F-8C11-DE47-4C646BD05678}"/>
          </ac:spMkLst>
        </pc:spChg>
        <pc:spChg chg="mod">
          <ac:chgData name="Grace Newcombe" userId="S::gnewcombe@fcul.com::1e38de1b-6e9f-4dc3-91d1-b97cb88a5e6b" providerId="AD" clId="Web-{82694FB6-5D2B-4841-AE23-BF95A51448B4}" dt="2023-03-23T19:24:04.936" v="1133" actId="20577"/>
          <ac:spMkLst>
            <pc:docMk/>
            <pc:sldMk cId="1147772396" sldId="295"/>
            <ac:spMk id="3" creationId="{3C6A4500-370A-1E71-459D-3C0077784D3C}"/>
          </ac:spMkLst>
        </pc:spChg>
      </pc:sldChg>
      <pc:sldChg chg="delSp modSp ord">
        <pc:chgData name="Grace Newcombe" userId="S::gnewcombe@fcul.com::1e38de1b-6e9f-4dc3-91d1-b97cb88a5e6b" providerId="AD" clId="Web-{82694FB6-5D2B-4841-AE23-BF95A51448B4}" dt="2023-03-23T18:20:08.176" v="375" actId="1076"/>
        <pc:sldMkLst>
          <pc:docMk/>
          <pc:sldMk cId="62485989" sldId="296"/>
        </pc:sldMkLst>
        <pc:spChg chg="del mod">
          <ac:chgData name="Grace Newcombe" userId="S::gnewcombe@fcul.com::1e38de1b-6e9f-4dc3-91d1-b97cb88a5e6b" providerId="AD" clId="Web-{82694FB6-5D2B-4841-AE23-BF95A51448B4}" dt="2023-03-23T18:20:04.926" v="374"/>
          <ac:spMkLst>
            <pc:docMk/>
            <pc:sldMk cId="62485989" sldId="296"/>
            <ac:spMk id="2" creationId="{B033A5A1-11B2-8965-EDD7-060B1904AF47}"/>
          </ac:spMkLst>
        </pc:spChg>
        <pc:spChg chg="mod">
          <ac:chgData name="Grace Newcombe" userId="S::gnewcombe@fcul.com::1e38de1b-6e9f-4dc3-91d1-b97cb88a5e6b" providerId="AD" clId="Web-{82694FB6-5D2B-4841-AE23-BF95A51448B4}" dt="2023-03-23T18:20:08.176" v="375" actId="1076"/>
          <ac:spMkLst>
            <pc:docMk/>
            <pc:sldMk cId="62485989" sldId="296"/>
            <ac:spMk id="3" creationId="{6972D032-AF7C-1311-4C7E-3FBD477C8CFD}"/>
          </ac:spMkLst>
        </pc:spChg>
      </pc:sldChg>
      <pc:sldChg chg="del">
        <pc:chgData name="Grace Newcombe" userId="S::gnewcombe@fcul.com::1e38de1b-6e9f-4dc3-91d1-b97cb88a5e6b" providerId="AD" clId="Web-{82694FB6-5D2B-4841-AE23-BF95A51448B4}" dt="2023-03-23T18:19:49.300" v="367"/>
        <pc:sldMkLst>
          <pc:docMk/>
          <pc:sldMk cId="4032064118" sldId="298"/>
        </pc:sldMkLst>
      </pc:sldChg>
      <pc:sldChg chg="addSp delSp modSp ord">
        <pc:chgData name="Grace Newcombe" userId="S::gnewcombe@fcul.com::1e38de1b-6e9f-4dc3-91d1-b97cb88a5e6b" providerId="AD" clId="Web-{82694FB6-5D2B-4841-AE23-BF95A51448B4}" dt="2023-03-23T18:07:13.395" v="366" actId="20577"/>
        <pc:sldMkLst>
          <pc:docMk/>
          <pc:sldMk cId="1997063114" sldId="299"/>
        </pc:sldMkLst>
        <pc:spChg chg="del">
          <ac:chgData name="Grace Newcombe" userId="S::gnewcombe@fcul.com::1e38de1b-6e9f-4dc3-91d1-b97cb88a5e6b" providerId="AD" clId="Web-{82694FB6-5D2B-4841-AE23-BF95A51448B4}" dt="2023-03-23T18:05:19.925" v="288"/>
          <ac:spMkLst>
            <pc:docMk/>
            <pc:sldMk cId="1997063114" sldId="299"/>
            <ac:spMk id="2" creationId="{680DCF89-97F2-F28F-034E-65AB831A2DF2}"/>
          </ac:spMkLst>
        </pc:spChg>
        <pc:spChg chg="mod">
          <ac:chgData name="Grace Newcombe" userId="S::gnewcombe@fcul.com::1e38de1b-6e9f-4dc3-91d1-b97cb88a5e6b" providerId="AD" clId="Web-{82694FB6-5D2B-4841-AE23-BF95A51448B4}" dt="2023-03-23T18:07:13.395" v="366" actId="20577"/>
          <ac:spMkLst>
            <pc:docMk/>
            <pc:sldMk cId="1997063114" sldId="299"/>
            <ac:spMk id="3" creationId="{0994CA6A-0326-0AC8-A9DD-636BA98050FC}"/>
          </ac:spMkLst>
        </pc:spChg>
        <pc:spChg chg="mod">
          <ac:chgData name="Grace Newcombe" userId="S::gnewcombe@fcul.com::1e38de1b-6e9f-4dc3-91d1-b97cb88a5e6b" providerId="AD" clId="Web-{82694FB6-5D2B-4841-AE23-BF95A51448B4}" dt="2023-03-23T18:05:28.862" v="305" actId="20577"/>
          <ac:spMkLst>
            <pc:docMk/>
            <pc:sldMk cId="1997063114" sldId="299"/>
            <ac:spMk id="4" creationId="{0B904A8E-D01D-8C88-FB2C-54E810094767}"/>
          </ac:spMkLst>
        </pc:spChg>
        <pc:spChg chg="mod">
          <ac:chgData name="Grace Newcombe" userId="S::gnewcombe@fcul.com::1e38de1b-6e9f-4dc3-91d1-b97cb88a5e6b" providerId="AD" clId="Web-{82694FB6-5D2B-4841-AE23-BF95A51448B4}" dt="2023-03-23T18:06:02.832" v="327" actId="20577"/>
          <ac:spMkLst>
            <pc:docMk/>
            <pc:sldMk cId="1997063114" sldId="299"/>
            <ac:spMk id="5" creationId="{03F66E2E-B3F1-CCEF-3303-B41AA2A1764B}"/>
          </ac:spMkLst>
        </pc:spChg>
        <pc:spChg chg="mod">
          <ac:chgData name="Grace Newcombe" userId="S::gnewcombe@fcul.com::1e38de1b-6e9f-4dc3-91d1-b97cb88a5e6b" providerId="AD" clId="Web-{82694FB6-5D2B-4841-AE23-BF95A51448B4}" dt="2023-03-23T18:06:30.926" v="347" actId="20577"/>
          <ac:spMkLst>
            <pc:docMk/>
            <pc:sldMk cId="1997063114" sldId="299"/>
            <ac:spMk id="6" creationId="{12C226BD-97DF-5631-909F-E27D911CAE67}"/>
          </ac:spMkLst>
        </pc:spChg>
        <pc:spChg chg="mod">
          <ac:chgData name="Grace Newcombe" userId="S::gnewcombe@fcul.com::1e38de1b-6e9f-4dc3-91d1-b97cb88a5e6b" providerId="AD" clId="Web-{82694FB6-5D2B-4841-AE23-BF95A51448B4}" dt="2023-03-23T18:06:36.410" v="363" actId="20577"/>
          <ac:spMkLst>
            <pc:docMk/>
            <pc:sldMk cId="1997063114" sldId="299"/>
            <ac:spMk id="7" creationId="{2F3C5AF8-6520-D7A9-B108-FD0677EDDD8A}"/>
          </ac:spMkLst>
        </pc:spChg>
        <pc:picChg chg="add mod ord modCrop">
          <ac:chgData name="Grace Newcombe" userId="S::gnewcombe@fcul.com::1e38de1b-6e9f-4dc3-91d1-b97cb88a5e6b" providerId="AD" clId="Web-{82694FB6-5D2B-4841-AE23-BF95A51448B4}" dt="2023-03-23T18:05:19.925" v="288"/>
          <ac:picMkLst>
            <pc:docMk/>
            <pc:sldMk cId="1997063114" sldId="299"/>
            <ac:picMk id="8" creationId="{C2C8E3A2-7A95-B5E0-6B5D-6C55B22C7FA5}"/>
          </ac:picMkLst>
        </pc:picChg>
      </pc:sldChg>
      <pc:sldChg chg="addSp delSp modSp new del">
        <pc:chgData name="Grace Newcombe" userId="S::gnewcombe@fcul.com::1e38de1b-6e9f-4dc3-91d1-b97cb88a5e6b" providerId="AD" clId="Web-{82694FB6-5D2B-4841-AE23-BF95A51448B4}" dt="2023-03-23T18:59:01.157" v="916"/>
        <pc:sldMkLst>
          <pc:docMk/>
          <pc:sldMk cId="1279595412" sldId="300"/>
        </pc:sldMkLst>
        <pc:spChg chg="add del">
          <ac:chgData name="Grace Newcombe" userId="S::gnewcombe@fcul.com::1e38de1b-6e9f-4dc3-91d1-b97cb88a5e6b" providerId="AD" clId="Web-{82694FB6-5D2B-4841-AE23-BF95A51448B4}" dt="2023-03-23T18:26:57.902" v="432"/>
          <ac:spMkLst>
            <pc:docMk/>
            <pc:sldMk cId="1279595412" sldId="300"/>
            <ac:spMk id="2" creationId="{132C3567-F2AD-297E-7A17-A56FCEC5ED98}"/>
          </ac:spMkLst>
        </pc:spChg>
        <pc:spChg chg="mod">
          <ac:chgData name="Grace Newcombe" userId="S::gnewcombe@fcul.com::1e38de1b-6e9f-4dc3-91d1-b97cb88a5e6b" providerId="AD" clId="Web-{82694FB6-5D2B-4841-AE23-BF95A51448B4}" dt="2023-03-23T18:27:14.090" v="443" actId="20577"/>
          <ac:spMkLst>
            <pc:docMk/>
            <pc:sldMk cId="1279595412" sldId="300"/>
            <ac:spMk id="4" creationId="{02B3F408-203D-8E05-5844-EE46F1ECEE98}"/>
          </ac:spMkLst>
        </pc:spChg>
        <pc:picChg chg="add mod ord modCrop">
          <ac:chgData name="Grace Newcombe" userId="S::gnewcombe@fcul.com::1e38de1b-6e9f-4dc3-91d1-b97cb88a5e6b" providerId="AD" clId="Web-{82694FB6-5D2B-4841-AE23-BF95A51448B4}" dt="2023-03-23T18:26:57.902" v="432"/>
          <ac:picMkLst>
            <pc:docMk/>
            <pc:sldMk cId="1279595412" sldId="300"/>
            <ac:picMk id="7" creationId="{83750886-F21A-33BB-183B-EE6C8305580E}"/>
          </ac:picMkLst>
        </pc:picChg>
        <pc:picChg chg="add del mod">
          <ac:chgData name="Grace Newcombe" userId="S::gnewcombe@fcul.com::1e38de1b-6e9f-4dc3-91d1-b97cb88a5e6b" providerId="AD" clId="Web-{82694FB6-5D2B-4841-AE23-BF95A51448B4}" dt="2023-03-23T18:27:02.449" v="434"/>
          <ac:picMkLst>
            <pc:docMk/>
            <pc:sldMk cId="1279595412" sldId="300"/>
            <ac:picMk id="8" creationId="{D2291408-1FCD-B34F-9DAF-A1FA42B1AEFA}"/>
          </ac:picMkLst>
        </pc:picChg>
      </pc:sldChg>
    </pc:docChg>
  </pc:docChgLst>
  <pc:docChgLst>
    <pc:chgData name="Samantha Beeler" userId="S::sbeeler@fcul.com::09a505f8-a134-4c4e-a5c2-7b7f060a70f0" providerId="AD" clId="Web-{F189BB86-10B7-16C1-7399-BEE4B72861DB}"/>
    <pc:docChg chg="modSld">
      <pc:chgData name="Samantha Beeler" userId="S::sbeeler@fcul.com::09a505f8-a134-4c4e-a5c2-7b7f060a70f0" providerId="AD" clId="Web-{F189BB86-10B7-16C1-7399-BEE4B72861DB}" dt="2023-03-23T20:26:58.766" v="1" actId="20577"/>
      <pc:docMkLst>
        <pc:docMk/>
      </pc:docMkLst>
      <pc:sldChg chg="modSp">
        <pc:chgData name="Samantha Beeler" userId="S::sbeeler@fcul.com::09a505f8-a134-4c4e-a5c2-7b7f060a70f0" providerId="AD" clId="Web-{F189BB86-10B7-16C1-7399-BEE4B72861DB}" dt="2023-03-23T20:26:58.766" v="1" actId="20577"/>
        <pc:sldMkLst>
          <pc:docMk/>
          <pc:sldMk cId="2100152800" sldId="290"/>
        </pc:sldMkLst>
        <pc:spChg chg="mod">
          <ac:chgData name="Samantha Beeler" userId="S::sbeeler@fcul.com::09a505f8-a134-4c4e-a5c2-7b7f060a70f0" providerId="AD" clId="Web-{F189BB86-10B7-16C1-7399-BEE4B72861DB}" dt="2023-03-23T20:26:58.766" v="1" actId="20577"/>
          <ac:spMkLst>
            <pc:docMk/>
            <pc:sldMk cId="2100152800" sldId="290"/>
            <ac:spMk id="3" creationId="{04D9F1AD-30D9-1513-A7B4-D9C5117955B0}"/>
          </ac:spMkLst>
        </pc:spChg>
      </pc:sldChg>
    </pc:docChg>
  </pc:docChgLst>
  <pc:docChgLst>
    <pc:chgData name="David Pace" userId="S::dpace@fcul.com::4957a8f8-bf68-425b-bb82-1820ddff3129" providerId="AD" clId="Web-{844C68D8-E7EE-430E-A3F5-49F2DF45EB73}"/>
    <pc:docChg chg="addSld delSld modSld">
      <pc:chgData name="David Pace" userId="S::dpace@fcul.com::4957a8f8-bf68-425b-bb82-1820ddff3129" providerId="AD" clId="Web-{844C68D8-E7EE-430E-A3F5-49F2DF45EB73}" dt="2023-03-23T18:53:23.372" v="801" actId="1076"/>
      <pc:docMkLst>
        <pc:docMk/>
      </pc:docMkLst>
      <pc:sldChg chg="addSp delSp modSp">
        <pc:chgData name="David Pace" userId="S::dpace@fcul.com::4957a8f8-bf68-425b-bb82-1820ddff3129" providerId="AD" clId="Web-{844C68D8-E7EE-430E-A3F5-49F2DF45EB73}" dt="2023-03-23T18:31:44.482" v="789"/>
        <pc:sldMkLst>
          <pc:docMk/>
          <pc:sldMk cId="1941546095" sldId="284"/>
        </pc:sldMkLst>
        <pc:spChg chg="mod">
          <ac:chgData name="David Pace" userId="S::dpace@fcul.com::4957a8f8-bf68-425b-bb82-1820ddff3129" providerId="AD" clId="Web-{844C68D8-E7EE-430E-A3F5-49F2DF45EB73}" dt="2023-03-23T18:02:33.045" v="626"/>
          <ac:spMkLst>
            <pc:docMk/>
            <pc:sldMk cId="1941546095" sldId="284"/>
            <ac:spMk id="9" creationId="{F9E8383F-37D0-F78D-1AEE-8A32AA44275C}"/>
          </ac:spMkLst>
        </pc:spChg>
        <pc:spChg chg="mod">
          <ac:chgData name="David Pace" userId="S::dpace@fcul.com::4957a8f8-bf68-425b-bb82-1820ddff3129" providerId="AD" clId="Web-{844C68D8-E7EE-430E-A3F5-49F2DF45EB73}" dt="2023-03-23T18:02:33.061" v="627"/>
          <ac:spMkLst>
            <pc:docMk/>
            <pc:sldMk cId="1941546095" sldId="284"/>
            <ac:spMk id="10" creationId="{892D579D-E561-FCBE-1BB4-765A643125C8}"/>
          </ac:spMkLst>
        </pc:spChg>
        <pc:spChg chg="mod">
          <ac:chgData name="David Pace" userId="S::dpace@fcul.com::4957a8f8-bf68-425b-bb82-1820ddff3129" providerId="AD" clId="Web-{844C68D8-E7EE-430E-A3F5-49F2DF45EB73}" dt="2023-03-23T18:02:38.952" v="628"/>
          <ac:spMkLst>
            <pc:docMk/>
            <pc:sldMk cId="1941546095" sldId="284"/>
            <ac:spMk id="12" creationId="{72575E52-30FD-4BAD-A16A-1C47AE96C71A}"/>
          </ac:spMkLst>
        </pc:spChg>
        <pc:spChg chg="mod">
          <ac:chgData name="David Pace" userId="S::dpace@fcul.com::4957a8f8-bf68-425b-bb82-1820ddff3129" providerId="AD" clId="Web-{844C68D8-E7EE-430E-A3F5-49F2DF45EB73}" dt="2023-03-23T18:02:38.967" v="629"/>
          <ac:spMkLst>
            <pc:docMk/>
            <pc:sldMk cId="1941546095" sldId="284"/>
            <ac:spMk id="13" creationId="{7080AECD-2E06-3FCB-5381-CD58FE48F55C}"/>
          </ac:spMkLst>
        </pc:spChg>
        <pc:spChg chg="mod">
          <ac:chgData name="David Pace" userId="S::dpace@fcul.com::4957a8f8-bf68-425b-bb82-1820ddff3129" providerId="AD" clId="Web-{844C68D8-E7EE-430E-A3F5-49F2DF45EB73}" dt="2023-03-23T18:05:42.896" v="637"/>
          <ac:spMkLst>
            <pc:docMk/>
            <pc:sldMk cId="1941546095" sldId="284"/>
            <ac:spMk id="16" creationId="{21611AC2-3D66-121D-DBDD-9130CB543EEE}"/>
          </ac:spMkLst>
        </pc:spChg>
        <pc:spChg chg="mod">
          <ac:chgData name="David Pace" userId="S::dpace@fcul.com::4957a8f8-bf68-425b-bb82-1820ddff3129" providerId="AD" clId="Web-{844C68D8-E7EE-430E-A3F5-49F2DF45EB73}" dt="2023-03-23T18:05:42.911" v="638"/>
          <ac:spMkLst>
            <pc:docMk/>
            <pc:sldMk cId="1941546095" sldId="284"/>
            <ac:spMk id="17" creationId="{B1360AD2-37D2-0446-3D88-7BF1917C4953}"/>
          </ac:spMkLst>
        </pc:spChg>
        <pc:spChg chg="mod">
          <ac:chgData name="David Pace" userId="S::dpace@fcul.com::4957a8f8-bf68-425b-bb82-1820ddff3129" providerId="AD" clId="Web-{844C68D8-E7EE-430E-A3F5-49F2DF45EB73}" dt="2023-03-23T18:05:40.630" v="635"/>
          <ac:spMkLst>
            <pc:docMk/>
            <pc:sldMk cId="1941546095" sldId="284"/>
            <ac:spMk id="19" creationId="{AFF252A1-97F6-0682-4097-9F29B61C45CA}"/>
          </ac:spMkLst>
        </pc:spChg>
        <pc:spChg chg="mod">
          <ac:chgData name="David Pace" userId="S::dpace@fcul.com::4957a8f8-bf68-425b-bb82-1820ddff3129" providerId="AD" clId="Web-{844C68D8-E7EE-430E-A3F5-49F2DF45EB73}" dt="2023-03-23T18:05:40.645" v="636"/>
          <ac:spMkLst>
            <pc:docMk/>
            <pc:sldMk cId="1941546095" sldId="284"/>
            <ac:spMk id="20" creationId="{0C2DE378-246E-570E-D173-BB52F240344D}"/>
          </ac:spMkLst>
        </pc:spChg>
        <pc:spChg chg="mod">
          <ac:chgData name="David Pace" userId="S::dpace@fcul.com::4957a8f8-bf68-425b-bb82-1820ddff3129" providerId="AD" clId="Web-{844C68D8-E7EE-430E-A3F5-49F2DF45EB73}" dt="2023-03-23T17:52:20.211" v="594"/>
          <ac:spMkLst>
            <pc:docMk/>
            <pc:sldMk cId="1941546095" sldId="284"/>
            <ac:spMk id="30" creationId="{AE93EACB-2D27-F5B3-A792-FBADAD88AC6A}"/>
          </ac:spMkLst>
        </pc:spChg>
        <pc:spChg chg="mod">
          <ac:chgData name="David Pace" userId="S::dpace@fcul.com::4957a8f8-bf68-425b-bb82-1820ddff3129" providerId="AD" clId="Web-{844C68D8-E7EE-430E-A3F5-49F2DF45EB73}" dt="2023-03-23T17:52:20.227" v="595"/>
          <ac:spMkLst>
            <pc:docMk/>
            <pc:sldMk cId="1941546095" sldId="284"/>
            <ac:spMk id="31" creationId="{724652DE-6D54-7092-E4C0-36F3313672A7}"/>
          </ac:spMkLst>
        </pc:spChg>
        <pc:spChg chg="mod">
          <ac:chgData name="David Pace" userId="S::dpace@fcul.com::4957a8f8-bf68-425b-bb82-1820ddff3129" providerId="AD" clId="Web-{844C68D8-E7EE-430E-A3F5-49F2DF45EB73}" dt="2023-03-23T17:41:44.845" v="460" actId="20577"/>
          <ac:spMkLst>
            <pc:docMk/>
            <pc:sldMk cId="1941546095" sldId="284"/>
            <ac:spMk id="41" creationId="{4E6FBC2C-9361-B9EE-64C8-E7A6329D24C7}"/>
          </ac:spMkLst>
        </pc:spChg>
        <pc:spChg chg="mod">
          <ac:chgData name="David Pace" userId="S::dpace@fcul.com::4957a8f8-bf68-425b-bb82-1820ddff3129" providerId="AD" clId="Web-{844C68D8-E7EE-430E-A3F5-49F2DF45EB73}" dt="2023-03-23T17:43:45.224" v="511" actId="20577"/>
          <ac:spMkLst>
            <pc:docMk/>
            <pc:sldMk cId="1941546095" sldId="284"/>
            <ac:spMk id="42" creationId="{470CF6A8-18F2-0706-813E-943148F76FAA}"/>
          </ac:spMkLst>
        </pc:spChg>
        <pc:spChg chg="mod">
          <ac:chgData name="David Pace" userId="S::dpace@fcul.com::4957a8f8-bf68-425b-bb82-1820ddff3129" providerId="AD" clId="Web-{844C68D8-E7EE-430E-A3F5-49F2DF45EB73}" dt="2023-03-23T18:01:38.074" v="620"/>
          <ac:spMkLst>
            <pc:docMk/>
            <pc:sldMk cId="1941546095" sldId="284"/>
            <ac:spMk id="47" creationId="{B1287C82-E667-05DD-D844-9D295B4ECC99}"/>
          </ac:spMkLst>
        </pc:spChg>
        <pc:spChg chg="mod">
          <ac:chgData name="David Pace" userId="S::dpace@fcul.com::4957a8f8-bf68-425b-bb82-1820ddff3129" providerId="AD" clId="Web-{844C68D8-E7EE-430E-A3F5-49F2DF45EB73}" dt="2023-03-23T18:01:38.090" v="621"/>
          <ac:spMkLst>
            <pc:docMk/>
            <pc:sldMk cId="1941546095" sldId="284"/>
            <ac:spMk id="48" creationId="{F93611D5-7AA7-206C-9465-2ECA5B393CBF}"/>
          </ac:spMkLst>
        </pc:spChg>
        <pc:grpChg chg="add mod">
          <ac:chgData name="David Pace" userId="S::dpace@fcul.com::4957a8f8-bf68-425b-bb82-1820ddff3129" providerId="AD" clId="Web-{844C68D8-E7EE-430E-A3F5-49F2DF45EB73}" dt="2023-03-23T18:23:33.996" v="721" actId="1076"/>
          <ac:grpSpMkLst>
            <pc:docMk/>
            <pc:sldMk cId="1941546095" sldId="284"/>
            <ac:grpSpMk id="2" creationId="{57BCB424-445B-5ED0-6603-2A78DE6DE386}"/>
          </ac:grpSpMkLst>
        </pc:grpChg>
        <pc:grpChg chg="mod">
          <ac:chgData name="David Pace" userId="S::dpace@fcul.com::4957a8f8-bf68-425b-bb82-1820ddff3129" providerId="AD" clId="Web-{844C68D8-E7EE-430E-A3F5-49F2DF45EB73}" dt="2023-03-23T18:31:06.028" v="782" actId="1076"/>
          <ac:grpSpMkLst>
            <pc:docMk/>
            <pc:sldMk cId="1941546095" sldId="284"/>
            <ac:grpSpMk id="5" creationId="{CCD4275D-FB30-FC89-0257-2E3EE71376CB}"/>
          </ac:grpSpMkLst>
        </pc:grpChg>
        <pc:grpChg chg="mod">
          <ac:chgData name="David Pace" userId="S::dpace@fcul.com::4957a8f8-bf68-425b-bb82-1820ddff3129" providerId="AD" clId="Web-{844C68D8-E7EE-430E-A3F5-49F2DF45EB73}" dt="2023-03-23T18:23:24.324" v="718" actId="1076"/>
          <ac:grpSpMkLst>
            <pc:docMk/>
            <pc:sldMk cId="1941546095" sldId="284"/>
            <ac:grpSpMk id="8" creationId="{01A89F5C-8C6F-6059-959C-9E1D0EED1C57}"/>
          </ac:grpSpMkLst>
        </pc:grpChg>
        <pc:grpChg chg="mod">
          <ac:chgData name="David Pace" userId="S::dpace@fcul.com::4957a8f8-bf68-425b-bb82-1820ddff3129" providerId="AD" clId="Web-{844C68D8-E7EE-430E-A3F5-49F2DF45EB73}" dt="2023-03-23T18:23:26.418" v="719" actId="1076"/>
          <ac:grpSpMkLst>
            <pc:docMk/>
            <pc:sldMk cId="1941546095" sldId="284"/>
            <ac:grpSpMk id="11" creationId="{58962261-48DD-E412-C648-71FC2BFA609A}"/>
          </ac:grpSpMkLst>
        </pc:grpChg>
        <pc:grpChg chg="add mod">
          <ac:chgData name="David Pace" userId="S::dpace@fcul.com::4957a8f8-bf68-425b-bb82-1820ddff3129" providerId="AD" clId="Web-{844C68D8-E7EE-430E-A3F5-49F2DF45EB73}" dt="2023-03-23T18:31:00.199" v="780" actId="1076"/>
          <ac:grpSpMkLst>
            <pc:docMk/>
            <pc:sldMk cId="1941546095" sldId="284"/>
            <ac:grpSpMk id="15" creationId="{33A263C8-608F-E9E3-2995-69ACD4D05743}"/>
          </ac:grpSpMkLst>
        </pc:grpChg>
        <pc:grpChg chg="add mod">
          <ac:chgData name="David Pace" userId="S::dpace@fcul.com::4957a8f8-bf68-425b-bb82-1820ddff3129" providerId="AD" clId="Web-{844C68D8-E7EE-430E-A3F5-49F2DF45EB73}" dt="2023-03-23T18:31:03.903" v="781" actId="1076"/>
          <ac:grpSpMkLst>
            <pc:docMk/>
            <pc:sldMk cId="1941546095" sldId="284"/>
            <ac:grpSpMk id="18" creationId="{844A4EDC-0F0F-B665-842D-5B0AD80099A8}"/>
          </ac:grpSpMkLst>
        </pc:grpChg>
        <pc:grpChg chg="mod">
          <ac:chgData name="David Pace" userId="S::dpace@fcul.com::4957a8f8-bf68-425b-bb82-1820ddff3129" providerId="AD" clId="Web-{844C68D8-E7EE-430E-A3F5-49F2DF45EB73}" dt="2023-03-23T18:23:37.137" v="722" actId="1076"/>
          <ac:grpSpMkLst>
            <pc:docMk/>
            <pc:sldMk cId="1941546095" sldId="284"/>
            <ac:grpSpMk id="23" creationId="{B398CAD1-F4D7-B74D-ABA9-20437243BB76}"/>
          </ac:grpSpMkLst>
        </pc:grpChg>
        <pc:grpChg chg="mod">
          <ac:chgData name="David Pace" userId="S::dpace@fcul.com::4957a8f8-bf68-425b-bb82-1820ddff3129" providerId="AD" clId="Web-{844C68D8-E7EE-430E-A3F5-49F2DF45EB73}" dt="2023-03-23T18:23:19.089" v="717" actId="1076"/>
          <ac:grpSpMkLst>
            <pc:docMk/>
            <pc:sldMk cId="1941546095" sldId="284"/>
            <ac:grpSpMk id="29" creationId="{7680E30D-ABD1-D11D-3518-8AD1129500AB}"/>
          </ac:grpSpMkLst>
        </pc:grpChg>
        <pc:grpChg chg="del">
          <ac:chgData name="David Pace" userId="S::dpace@fcul.com::4957a8f8-bf68-425b-bb82-1820ddff3129" providerId="AD" clId="Web-{844C68D8-E7EE-430E-A3F5-49F2DF45EB73}" dt="2023-03-23T18:05:13.410" v="630"/>
          <ac:grpSpMkLst>
            <pc:docMk/>
            <pc:sldMk cId="1941546095" sldId="284"/>
            <ac:grpSpMk id="43" creationId="{0F520D39-B6E4-CBB9-E059-365C8E2235D1}"/>
          </ac:grpSpMkLst>
        </pc:grpChg>
        <pc:grpChg chg="mod">
          <ac:chgData name="David Pace" userId="S::dpace@fcul.com::4957a8f8-bf68-425b-bb82-1820ddff3129" providerId="AD" clId="Web-{844C68D8-E7EE-430E-A3F5-49F2DF45EB73}" dt="2023-03-23T18:23:29.246" v="720" actId="1076"/>
          <ac:grpSpMkLst>
            <pc:docMk/>
            <pc:sldMk cId="1941546095" sldId="284"/>
            <ac:grpSpMk id="46" creationId="{6A49249C-E6F8-C179-33D6-4AF51A318C50}"/>
          </ac:grpSpMkLst>
        </pc:grpChg>
        <pc:graphicFrameChg chg="mod modGraphic">
          <ac:chgData name="David Pace" userId="S::dpace@fcul.com::4957a8f8-bf68-425b-bb82-1820ddff3129" providerId="AD" clId="Web-{844C68D8-E7EE-430E-A3F5-49F2DF45EB73}" dt="2023-03-23T18:31:44.482" v="789"/>
          <ac:graphicFrameMkLst>
            <pc:docMk/>
            <pc:sldMk cId="1941546095" sldId="284"/>
            <ac:graphicFrameMk id="4" creationId="{826627CA-6EA5-057E-282F-430531959399}"/>
          </ac:graphicFrameMkLst>
        </pc:graphicFrameChg>
      </pc:sldChg>
      <pc:sldChg chg="delSp modSp">
        <pc:chgData name="David Pace" userId="S::dpace@fcul.com::4957a8f8-bf68-425b-bb82-1820ddff3129" providerId="AD" clId="Web-{844C68D8-E7EE-430E-A3F5-49F2DF45EB73}" dt="2023-03-23T18:53:23.372" v="801" actId="1076"/>
        <pc:sldMkLst>
          <pc:docMk/>
          <pc:sldMk cId="4259519067" sldId="285"/>
        </pc:sldMkLst>
        <pc:spChg chg="mod">
          <ac:chgData name="David Pace" userId="S::dpace@fcul.com::4957a8f8-bf68-425b-bb82-1820ddff3129" providerId="AD" clId="Web-{844C68D8-E7EE-430E-A3F5-49F2DF45EB73}" dt="2023-03-23T18:53:23.372" v="801" actId="1076"/>
          <ac:spMkLst>
            <pc:docMk/>
            <pc:sldMk cId="4259519067" sldId="285"/>
            <ac:spMk id="7" creationId="{BAFC41B7-9703-B68F-BF7E-99E028463C37}"/>
          </ac:spMkLst>
        </pc:spChg>
        <pc:spChg chg="mod">
          <ac:chgData name="David Pace" userId="S::dpace@fcul.com::4957a8f8-bf68-425b-bb82-1820ddff3129" providerId="AD" clId="Web-{844C68D8-E7EE-430E-A3F5-49F2DF45EB73}" dt="2023-03-23T18:53:18.981" v="800" actId="1076"/>
          <ac:spMkLst>
            <pc:docMk/>
            <pc:sldMk cId="4259519067" sldId="285"/>
            <ac:spMk id="8" creationId="{168A0647-9A74-12C2-688E-CED70E306C88}"/>
          </ac:spMkLst>
        </pc:spChg>
        <pc:spChg chg="mod">
          <ac:chgData name="David Pace" userId="S::dpace@fcul.com::4957a8f8-bf68-425b-bb82-1820ddff3129" providerId="AD" clId="Web-{844C68D8-E7EE-430E-A3F5-49F2DF45EB73}" dt="2023-03-23T18:53:14.700" v="799" actId="1076"/>
          <ac:spMkLst>
            <pc:docMk/>
            <pc:sldMk cId="4259519067" sldId="285"/>
            <ac:spMk id="9" creationId="{A2D8CBA4-92FB-0A03-816E-320244BAC98B}"/>
          </ac:spMkLst>
        </pc:spChg>
        <pc:spChg chg="del">
          <ac:chgData name="David Pace" userId="S::dpace@fcul.com::4957a8f8-bf68-425b-bb82-1820ddff3129" providerId="AD" clId="Web-{844C68D8-E7EE-430E-A3F5-49F2DF45EB73}" dt="2023-03-23T18:52:02.822" v="792"/>
          <ac:spMkLst>
            <pc:docMk/>
            <pc:sldMk cId="4259519067" sldId="285"/>
            <ac:spMk id="10" creationId="{D5CF766F-5645-AB60-702C-EA534688F1A5}"/>
          </ac:spMkLst>
        </pc:spChg>
        <pc:picChg chg="mod">
          <ac:chgData name="David Pace" userId="S::dpace@fcul.com::4957a8f8-bf68-425b-bb82-1820ddff3129" providerId="AD" clId="Web-{844C68D8-E7EE-430E-A3F5-49F2DF45EB73}" dt="2023-03-23T18:53:07.200" v="796" actId="1076"/>
          <ac:picMkLst>
            <pc:docMk/>
            <pc:sldMk cId="4259519067" sldId="285"/>
            <ac:picMk id="11" creationId="{161CCC60-40EC-8688-C4A1-6900944EA6C7}"/>
          </ac:picMkLst>
        </pc:picChg>
        <pc:picChg chg="mod">
          <ac:chgData name="David Pace" userId="S::dpace@fcul.com::4957a8f8-bf68-425b-bb82-1820ddff3129" providerId="AD" clId="Web-{844C68D8-E7EE-430E-A3F5-49F2DF45EB73}" dt="2023-03-23T18:53:07.231" v="797" actId="1076"/>
          <ac:picMkLst>
            <pc:docMk/>
            <pc:sldMk cId="4259519067" sldId="285"/>
            <ac:picMk id="16" creationId="{9BCAEE59-4104-98F8-5597-11290EE48EB7}"/>
          </ac:picMkLst>
        </pc:picChg>
        <pc:picChg chg="mod">
          <ac:chgData name="David Pace" userId="S::dpace@fcul.com::4957a8f8-bf68-425b-bb82-1820ddff3129" providerId="AD" clId="Web-{844C68D8-E7EE-430E-A3F5-49F2DF45EB73}" dt="2023-03-23T18:53:07.247" v="798" actId="1076"/>
          <ac:picMkLst>
            <pc:docMk/>
            <pc:sldMk cId="4259519067" sldId="285"/>
            <ac:picMk id="17" creationId="{4E459382-F90B-0B81-2AE5-FCF81C2A4393}"/>
          </ac:picMkLst>
        </pc:picChg>
      </pc:sldChg>
      <pc:sldChg chg="modSp">
        <pc:chgData name="David Pace" userId="S::dpace@fcul.com::4957a8f8-bf68-425b-bb82-1820ddff3129" providerId="AD" clId="Web-{844C68D8-E7EE-430E-A3F5-49F2DF45EB73}" dt="2023-03-23T16:13:34.381" v="271" actId="20577"/>
        <pc:sldMkLst>
          <pc:docMk/>
          <pc:sldMk cId="2189957997" sldId="287"/>
        </pc:sldMkLst>
        <pc:spChg chg="mod">
          <ac:chgData name="David Pace" userId="S::dpace@fcul.com::4957a8f8-bf68-425b-bb82-1820ddff3129" providerId="AD" clId="Web-{844C68D8-E7EE-430E-A3F5-49F2DF45EB73}" dt="2023-03-23T16:13:34.381" v="271" actId="20577"/>
          <ac:spMkLst>
            <pc:docMk/>
            <pc:sldMk cId="2189957997" sldId="287"/>
            <ac:spMk id="4" creationId="{33DB08BE-9429-2627-D408-79A7BD7A1D54}"/>
          </ac:spMkLst>
        </pc:spChg>
      </pc:sldChg>
      <pc:sldChg chg="modSp">
        <pc:chgData name="David Pace" userId="S::dpace@fcul.com::4957a8f8-bf68-425b-bb82-1820ddff3129" providerId="AD" clId="Web-{844C68D8-E7EE-430E-A3F5-49F2DF45EB73}" dt="2023-03-23T17:38:53.948" v="447" actId="20577"/>
        <pc:sldMkLst>
          <pc:docMk/>
          <pc:sldMk cId="2053392945" sldId="288"/>
        </pc:sldMkLst>
        <pc:spChg chg="mod">
          <ac:chgData name="David Pace" userId="S::dpace@fcul.com::4957a8f8-bf68-425b-bb82-1820ddff3129" providerId="AD" clId="Web-{844C68D8-E7EE-430E-A3F5-49F2DF45EB73}" dt="2023-03-23T17:38:53.948" v="447" actId="20577"/>
          <ac:spMkLst>
            <pc:docMk/>
            <pc:sldMk cId="2053392945" sldId="288"/>
            <ac:spMk id="4" creationId="{C06DEED0-079C-8FD5-1681-784E28282817}"/>
          </ac:spMkLst>
        </pc:spChg>
      </pc:sldChg>
      <pc:sldChg chg="modSp">
        <pc:chgData name="David Pace" userId="S::dpace@fcul.com::4957a8f8-bf68-425b-bb82-1820ddff3129" providerId="AD" clId="Web-{844C68D8-E7EE-430E-A3F5-49F2DF45EB73}" dt="2023-03-23T18:33:34.908" v="791" actId="20577"/>
        <pc:sldMkLst>
          <pc:docMk/>
          <pc:sldMk cId="877296055" sldId="289"/>
        </pc:sldMkLst>
        <pc:spChg chg="mod">
          <ac:chgData name="David Pace" userId="S::dpace@fcul.com::4957a8f8-bf68-425b-bb82-1820ddff3129" providerId="AD" clId="Web-{844C68D8-E7EE-430E-A3F5-49F2DF45EB73}" dt="2023-03-23T18:33:34.908" v="791" actId="20577"/>
          <ac:spMkLst>
            <pc:docMk/>
            <pc:sldMk cId="877296055" sldId="289"/>
            <ac:spMk id="4" creationId="{A57E00D9-15B7-56CE-7464-A6C33AD14035}"/>
          </ac:spMkLst>
        </pc:spChg>
      </pc:sldChg>
      <pc:sldChg chg="modSp">
        <pc:chgData name="David Pace" userId="S::dpace@fcul.com::4957a8f8-bf68-425b-bb82-1820ddff3129" providerId="AD" clId="Web-{844C68D8-E7EE-430E-A3F5-49F2DF45EB73}" dt="2023-03-23T15:47:25.460" v="55" actId="20577"/>
        <pc:sldMkLst>
          <pc:docMk/>
          <pc:sldMk cId="3356974281" sldId="297"/>
        </pc:sldMkLst>
        <pc:spChg chg="mod">
          <ac:chgData name="David Pace" userId="S::dpace@fcul.com::4957a8f8-bf68-425b-bb82-1820ddff3129" providerId="AD" clId="Web-{844C68D8-E7EE-430E-A3F5-49F2DF45EB73}" dt="2023-03-23T15:43:46.016" v="6" actId="20577"/>
          <ac:spMkLst>
            <pc:docMk/>
            <pc:sldMk cId="3356974281" sldId="297"/>
            <ac:spMk id="7" creationId="{D3DCBF7D-406A-BBCE-E184-8D3DF5C98775}"/>
          </ac:spMkLst>
        </pc:spChg>
        <pc:spChg chg="mod">
          <ac:chgData name="David Pace" userId="S::dpace@fcul.com::4957a8f8-bf68-425b-bb82-1820ddff3129" providerId="AD" clId="Web-{844C68D8-E7EE-430E-A3F5-49F2DF45EB73}" dt="2023-03-23T15:47:03.928" v="26" actId="20577"/>
          <ac:spMkLst>
            <pc:docMk/>
            <pc:sldMk cId="3356974281" sldId="297"/>
            <ac:spMk id="9" creationId="{6B3F4243-58EB-9395-D5F8-108BA2EB2018}"/>
          </ac:spMkLst>
        </pc:spChg>
        <pc:spChg chg="mod">
          <ac:chgData name="David Pace" userId="S::dpace@fcul.com::4957a8f8-bf68-425b-bb82-1820ddff3129" providerId="AD" clId="Web-{844C68D8-E7EE-430E-A3F5-49F2DF45EB73}" dt="2023-03-23T15:47:25.460" v="55" actId="20577"/>
          <ac:spMkLst>
            <pc:docMk/>
            <pc:sldMk cId="3356974281" sldId="297"/>
            <ac:spMk id="10" creationId="{98D1B79F-4032-6254-D15D-A3BC845405E6}"/>
          </ac:spMkLst>
        </pc:spChg>
        <pc:spChg chg="mod">
          <ac:chgData name="David Pace" userId="S::dpace@fcul.com::4957a8f8-bf68-425b-bb82-1820ddff3129" providerId="AD" clId="Web-{844C68D8-E7EE-430E-A3F5-49F2DF45EB73}" dt="2023-03-23T15:45:41.613" v="17" actId="20577"/>
          <ac:spMkLst>
            <pc:docMk/>
            <pc:sldMk cId="3356974281" sldId="297"/>
            <ac:spMk id="11" creationId="{B65E9069-FC6A-F706-85AC-AC2D83C85999}"/>
          </ac:spMkLst>
        </pc:spChg>
        <pc:spChg chg="mod">
          <ac:chgData name="David Pace" userId="S::dpace@fcul.com::4957a8f8-bf68-425b-bb82-1820ddff3129" providerId="AD" clId="Web-{844C68D8-E7EE-430E-A3F5-49F2DF45EB73}" dt="2023-03-23T15:45:27.503" v="11" actId="20577"/>
          <ac:spMkLst>
            <pc:docMk/>
            <pc:sldMk cId="3356974281" sldId="297"/>
            <ac:spMk id="12" creationId="{1522BFF5-5EE6-B82E-A36D-8A6425FCCA42}"/>
          </ac:spMkLst>
        </pc:spChg>
      </pc:sldChg>
      <pc:sldChg chg="addSp delSp modSp new del mod modClrScheme chgLayout">
        <pc:chgData name="David Pace" userId="S::dpace@fcul.com::4957a8f8-bf68-425b-bb82-1820ddff3129" providerId="AD" clId="Web-{844C68D8-E7EE-430E-A3F5-49F2DF45EB73}" dt="2023-03-23T16:02:28.127" v="87"/>
        <pc:sldMkLst>
          <pc:docMk/>
          <pc:sldMk cId="733857413" sldId="300"/>
        </pc:sldMkLst>
        <pc:spChg chg="mod ord">
          <ac:chgData name="David Pace" userId="S::dpace@fcul.com::4957a8f8-bf68-425b-bb82-1820ddff3129" providerId="AD" clId="Web-{844C68D8-E7EE-430E-A3F5-49F2DF45EB73}" dt="2023-03-23T15:48:18.633" v="74" actId="20577"/>
          <ac:spMkLst>
            <pc:docMk/>
            <pc:sldMk cId="733857413" sldId="300"/>
            <ac:spMk id="2" creationId="{504398A6-1BF7-D6CF-995B-B4F7E0C663C4}"/>
          </ac:spMkLst>
        </pc:spChg>
        <pc:spChg chg="del">
          <ac:chgData name="David Pace" userId="S::dpace@fcul.com::4957a8f8-bf68-425b-bb82-1820ddff3129" providerId="AD" clId="Web-{844C68D8-E7EE-430E-A3F5-49F2DF45EB73}" dt="2023-03-23T15:48:03.352" v="57"/>
          <ac:spMkLst>
            <pc:docMk/>
            <pc:sldMk cId="733857413" sldId="300"/>
            <ac:spMk id="3" creationId="{5BB2ACBA-C1F0-0358-949A-91D79CB5454C}"/>
          </ac:spMkLst>
        </pc:spChg>
        <pc:spChg chg="del">
          <ac:chgData name="David Pace" userId="S::dpace@fcul.com::4957a8f8-bf68-425b-bb82-1820ddff3129" providerId="AD" clId="Web-{844C68D8-E7EE-430E-A3F5-49F2DF45EB73}" dt="2023-03-23T15:48:03.352" v="57"/>
          <ac:spMkLst>
            <pc:docMk/>
            <pc:sldMk cId="733857413" sldId="300"/>
            <ac:spMk id="4" creationId="{D0CB954C-B065-39FD-E631-10626224E722}"/>
          </ac:spMkLst>
        </pc:spChg>
        <pc:spChg chg="del">
          <ac:chgData name="David Pace" userId="S::dpace@fcul.com::4957a8f8-bf68-425b-bb82-1820ddff3129" providerId="AD" clId="Web-{844C68D8-E7EE-430E-A3F5-49F2DF45EB73}" dt="2023-03-23T15:48:03.352" v="57"/>
          <ac:spMkLst>
            <pc:docMk/>
            <pc:sldMk cId="733857413" sldId="300"/>
            <ac:spMk id="5" creationId="{EB1FA750-A65A-0636-2834-B9EC331D9320}"/>
          </ac:spMkLst>
        </pc:spChg>
        <pc:spChg chg="del">
          <ac:chgData name="David Pace" userId="S::dpace@fcul.com::4957a8f8-bf68-425b-bb82-1820ddff3129" providerId="AD" clId="Web-{844C68D8-E7EE-430E-A3F5-49F2DF45EB73}" dt="2023-03-23T15:48:03.352" v="57"/>
          <ac:spMkLst>
            <pc:docMk/>
            <pc:sldMk cId="733857413" sldId="300"/>
            <ac:spMk id="6" creationId="{BB71E4A0-B91A-6B46-028A-703B2B162F4D}"/>
          </ac:spMkLst>
        </pc:spChg>
        <pc:spChg chg="del mod ord">
          <ac:chgData name="David Pace" userId="S::dpace@fcul.com::4957a8f8-bf68-425b-bb82-1820ddff3129" providerId="AD" clId="Web-{844C68D8-E7EE-430E-A3F5-49F2DF45EB73}" dt="2023-03-23T15:49:21.604" v="78"/>
          <ac:spMkLst>
            <pc:docMk/>
            <pc:sldMk cId="733857413" sldId="300"/>
            <ac:spMk id="7" creationId="{3643F76B-CB47-1082-4975-72A34A94CA30}"/>
          </ac:spMkLst>
        </pc:spChg>
        <pc:spChg chg="del">
          <ac:chgData name="David Pace" userId="S::dpace@fcul.com::4957a8f8-bf68-425b-bb82-1820ddff3129" providerId="AD" clId="Web-{844C68D8-E7EE-430E-A3F5-49F2DF45EB73}" dt="2023-03-23T15:48:03.352" v="57"/>
          <ac:spMkLst>
            <pc:docMk/>
            <pc:sldMk cId="733857413" sldId="300"/>
            <ac:spMk id="8" creationId="{81216489-A850-32F1-7260-B9AE1E4E5211}"/>
          </ac:spMkLst>
        </pc:spChg>
        <pc:spChg chg="del">
          <ac:chgData name="David Pace" userId="S::dpace@fcul.com::4957a8f8-bf68-425b-bb82-1820ddff3129" providerId="AD" clId="Web-{844C68D8-E7EE-430E-A3F5-49F2DF45EB73}" dt="2023-03-23T15:48:03.352" v="57"/>
          <ac:spMkLst>
            <pc:docMk/>
            <pc:sldMk cId="733857413" sldId="300"/>
            <ac:spMk id="9" creationId="{8C35AC18-9E35-8D57-545F-94784F951ECA}"/>
          </ac:spMkLst>
        </pc:spChg>
        <pc:spChg chg="del">
          <ac:chgData name="David Pace" userId="S::dpace@fcul.com::4957a8f8-bf68-425b-bb82-1820ddff3129" providerId="AD" clId="Web-{844C68D8-E7EE-430E-A3F5-49F2DF45EB73}" dt="2023-03-23T15:48:03.352" v="57"/>
          <ac:spMkLst>
            <pc:docMk/>
            <pc:sldMk cId="733857413" sldId="300"/>
            <ac:spMk id="10" creationId="{5A6E560C-5B2C-1D7F-461B-2FB0F6D4CC81}"/>
          </ac:spMkLst>
        </pc:spChg>
        <pc:graphicFrameChg chg="add del mod modGraphic">
          <ac:chgData name="David Pace" userId="S::dpace@fcul.com::4957a8f8-bf68-425b-bb82-1820ddff3129" providerId="AD" clId="Web-{844C68D8-E7EE-430E-A3F5-49F2DF45EB73}" dt="2023-03-23T15:49:19.869" v="77"/>
          <ac:graphicFrameMkLst>
            <pc:docMk/>
            <pc:sldMk cId="733857413" sldId="300"/>
            <ac:graphicFrameMk id="11" creationId="{F52DC34A-F849-86A2-B3EC-29B51881F663}"/>
          </ac:graphicFrameMkLst>
        </pc:graphicFrameChg>
        <pc:graphicFrameChg chg="add mod modGraphic">
          <ac:chgData name="David Pace" userId="S::dpace@fcul.com::4957a8f8-bf68-425b-bb82-1820ddff3129" providerId="AD" clId="Web-{844C68D8-E7EE-430E-A3F5-49F2DF45EB73}" dt="2023-03-23T16:01:30.578" v="86"/>
          <ac:graphicFrameMkLst>
            <pc:docMk/>
            <pc:sldMk cId="733857413" sldId="300"/>
            <ac:graphicFrameMk id="24" creationId="{DA4AEBC9-8F25-C5EC-6FD5-E207FBD4CF0F}"/>
          </ac:graphicFrameMkLst>
        </pc:graphicFrameChg>
      </pc:sldChg>
    </pc:docChg>
  </pc:docChgLst>
  <pc:docChgLst>
    <pc:chgData name="Grace Newcombe" userId="S::gnewcombe@fcul.com::1e38de1b-6e9f-4dc3-91d1-b97cb88a5e6b" providerId="AD" clId="Web-{15E4A53D-D10B-41D8-8517-9E22368086F5}"/>
    <pc:docChg chg="delSld modSld sldOrd">
      <pc:chgData name="Grace Newcombe" userId="S::gnewcombe@fcul.com::1e38de1b-6e9f-4dc3-91d1-b97cb88a5e6b" providerId="AD" clId="Web-{15E4A53D-D10B-41D8-8517-9E22368086F5}" dt="2023-03-23T15:48:39.731" v="306" actId="20577"/>
      <pc:docMkLst>
        <pc:docMk/>
      </pc:docMkLst>
      <pc:sldChg chg="delSp modSp">
        <pc:chgData name="Grace Newcombe" userId="S::gnewcombe@fcul.com::1e38de1b-6e9f-4dc3-91d1-b97cb88a5e6b" providerId="AD" clId="Web-{15E4A53D-D10B-41D8-8517-9E22368086F5}" dt="2023-03-23T15:16:37.353" v="11"/>
        <pc:sldMkLst>
          <pc:docMk/>
          <pc:sldMk cId="193123331" sldId="256"/>
        </pc:sldMkLst>
        <pc:spChg chg="mod">
          <ac:chgData name="Grace Newcombe" userId="S::gnewcombe@fcul.com::1e38de1b-6e9f-4dc3-91d1-b97cb88a5e6b" providerId="AD" clId="Web-{15E4A53D-D10B-41D8-8517-9E22368086F5}" dt="2023-03-23T15:16:34.884" v="10" actId="20577"/>
          <ac:spMkLst>
            <pc:docMk/>
            <pc:sldMk cId="193123331" sldId="256"/>
            <ac:spMk id="2" creationId="{0C3D03CA-69CD-7547-835C-542977AEA8A1}"/>
          </ac:spMkLst>
        </pc:spChg>
        <pc:spChg chg="del">
          <ac:chgData name="Grace Newcombe" userId="S::gnewcombe@fcul.com::1e38de1b-6e9f-4dc3-91d1-b97cb88a5e6b" providerId="AD" clId="Web-{15E4A53D-D10B-41D8-8517-9E22368086F5}" dt="2023-03-23T15:16:37.353" v="11"/>
          <ac:spMkLst>
            <pc:docMk/>
            <pc:sldMk cId="193123331" sldId="256"/>
            <ac:spMk id="3" creationId="{C9CAE956-88D2-8643-9CA5-7ECD91991FCB}"/>
          </ac:spMkLst>
        </pc:spChg>
      </pc:sldChg>
      <pc:sldChg chg="del">
        <pc:chgData name="Grace Newcombe" userId="S::gnewcombe@fcul.com::1e38de1b-6e9f-4dc3-91d1-b97cb88a5e6b" providerId="AD" clId="Web-{15E4A53D-D10B-41D8-8517-9E22368086F5}" dt="2023-03-23T15:20:02.065" v="63"/>
        <pc:sldMkLst>
          <pc:docMk/>
          <pc:sldMk cId="820823570" sldId="286"/>
        </pc:sldMkLst>
      </pc:sldChg>
      <pc:sldChg chg="delSp modSp">
        <pc:chgData name="Grace Newcombe" userId="S::gnewcombe@fcul.com::1e38de1b-6e9f-4dc3-91d1-b97cb88a5e6b" providerId="AD" clId="Web-{15E4A53D-D10B-41D8-8517-9E22368086F5}" dt="2023-03-23T15:35:49.214" v="127" actId="20577"/>
        <pc:sldMkLst>
          <pc:docMk/>
          <pc:sldMk cId="2189957997" sldId="287"/>
        </pc:sldMkLst>
        <pc:spChg chg="mod">
          <ac:chgData name="Grace Newcombe" userId="S::gnewcombe@fcul.com::1e38de1b-6e9f-4dc3-91d1-b97cb88a5e6b" providerId="AD" clId="Web-{15E4A53D-D10B-41D8-8517-9E22368086F5}" dt="2023-03-23T15:35:49.214" v="127" actId="20577"/>
          <ac:spMkLst>
            <pc:docMk/>
            <pc:sldMk cId="2189957997" sldId="287"/>
            <ac:spMk id="2" creationId="{9B168D8D-8769-ADAB-8593-7C6A74453732}"/>
          </ac:spMkLst>
        </pc:spChg>
        <pc:spChg chg="del mod">
          <ac:chgData name="Grace Newcombe" userId="S::gnewcombe@fcul.com::1e38de1b-6e9f-4dc3-91d1-b97cb88a5e6b" providerId="AD" clId="Web-{15E4A53D-D10B-41D8-8517-9E22368086F5}" dt="2023-03-23T15:35:31.151" v="119"/>
          <ac:spMkLst>
            <pc:docMk/>
            <pc:sldMk cId="2189957997" sldId="287"/>
            <ac:spMk id="3" creationId="{12228090-BBCF-A730-9D13-23C08CDCE02C}"/>
          </ac:spMkLst>
        </pc:spChg>
      </pc:sldChg>
      <pc:sldChg chg="delSp modSp ord">
        <pc:chgData name="Grace Newcombe" userId="S::gnewcombe@fcul.com::1e38de1b-6e9f-4dc3-91d1-b97cb88a5e6b" providerId="AD" clId="Web-{15E4A53D-D10B-41D8-8517-9E22368086F5}" dt="2023-03-23T15:36:46.717" v="153"/>
        <pc:sldMkLst>
          <pc:docMk/>
          <pc:sldMk cId="2053392945" sldId="288"/>
        </pc:sldMkLst>
        <pc:spChg chg="del mod">
          <ac:chgData name="Grace Newcombe" userId="S::gnewcombe@fcul.com::1e38de1b-6e9f-4dc3-91d1-b97cb88a5e6b" providerId="AD" clId="Web-{15E4A53D-D10B-41D8-8517-9E22368086F5}" dt="2023-03-23T15:36:46.717" v="153"/>
          <ac:spMkLst>
            <pc:docMk/>
            <pc:sldMk cId="2053392945" sldId="288"/>
            <ac:spMk id="2" creationId="{F2262D50-9CDC-CC52-CE85-844BC8C42FB0}"/>
          </ac:spMkLst>
        </pc:spChg>
        <pc:spChg chg="mod">
          <ac:chgData name="Grace Newcombe" userId="S::gnewcombe@fcul.com::1e38de1b-6e9f-4dc3-91d1-b97cb88a5e6b" providerId="AD" clId="Web-{15E4A53D-D10B-41D8-8517-9E22368086F5}" dt="2023-03-23T15:36:39.060" v="141" actId="20577"/>
          <ac:spMkLst>
            <pc:docMk/>
            <pc:sldMk cId="2053392945" sldId="288"/>
            <ac:spMk id="3" creationId="{0E727C1F-4412-2DEC-E40D-6F3CA2DC8C33}"/>
          </ac:spMkLst>
        </pc:spChg>
        <pc:spChg chg="mod">
          <ac:chgData name="Grace Newcombe" userId="S::gnewcombe@fcul.com::1e38de1b-6e9f-4dc3-91d1-b97cb88a5e6b" providerId="AD" clId="Web-{15E4A53D-D10B-41D8-8517-9E22368086F5}" dt="2023-03-23T15:36:42.857" v="151" actId="20577"/>
          <ac:spMkLst>
            <pc:docMk/>
            <pc:sldMk cId="2053392945" sldId="288"/>
            <ac:spMk id="4" creationId="{C06DEED0-079C-8FD5-1681-784E28282817}"/>
          </ac:spMkLst>
        </pc:spChg>
      </pc:sldChg>
      <pc:sldChg chg="delSp modSp ord">
        <pc:chgData name="Grace Newcombe" userId="S::gnewcombe@fcul.com::1e38de1b-6e9f-4dc3-91d1-b97cb88a5e6b" providerId="AD" clId="Web-{15E4A53D-D10B-41D8-8517-9E22368086F5}" dt="2023-03-23T15:48:39.731" v="306" actId="20577"/>
        <pc:sldMkLst>
          <pc:docMk/>
          <pc:sldMk cId="877296055" sldId="289"/>
        </pc:sldMkLst>
        <pc:spChg chg="del mod">
          <ac:chgData name="Grace Newcombe" userId="S::gnewcombe@fcul.com::1e38de1b-6e9f-4dc3-91d1-b97cb88a5e6b" providerId="AD" clId="Web-{15E4A53D-D10B-41D8-8517-9E22368086F5}" dt="2023-03-23T15:33:29.396" v="93"/>
          <ac:spMkLst>
            <pc:docMk/>
            <pc:sldMk cId="877296055" sldId="289"/>
            <ac:spMk id="2" creationId="{ACF54B0E-618B-7ABA-63E8-F3A137A4670F}"/>
          </ac:spMkLst>
        </pc:spChg>
        <pc:spChg chg="mod">
          <ac:chgData name="Grace Newcombe" userId="S::gnewcombe@fcul.com::1e38de1b-6e9f-4dc3-91d1-b97cb88a5e6b" providerId="AD" clId="Web-{15E4A53D-D10B-41D8-8517-9E22368086F5}" dt="2023-03-23T15:33:24.786" v="91" actId="20577"/>
          <ac:spMkLst>
            <pc:docMk/>
            <pc:sldMk cId="877296055" sldId="289"/>
            <ac:spMk id="3" creationId="{AB8E8611-D80A-2ADD-877D-33DFC56E83AA}"/>
          </ac:spMkLst>
        </pc:spChg>
        <pc:spChg chg="mod">
          <ac:chgData name="Grace Newcombe" userId="S::gnewcombe@fcul.com::1e38de1b-6e9f-4dc3-91d1-b97cb88a5e6b" providerId="AD" clId="Web-{15E4A53D-D10B-41D8-8517-9E22368086F5}" dt="2023-03-23T15:48:39.731" v="306" actId="20577"/>
          <ac:spMkLst>
            <pc:docMk/>
            <pc:sldMk cId="877296055" sldId="289"/>
            <ac:spMk id="4" creationId="{A57E00D9-15B7-56CE-7464-A6C33AD14035}"/>
          </ac:spMkLst>
        </pc:spChg>
      </pc:sldChg>
      <pc:sldChg chg="delSp modSp">
        <pc:chgData name="Grace Newcombe" userId="S::gnewcombe@fcul.com::1e38de1b-6e9f-4dc3-91d1-b97cb88a5e6b" providerId="AD" clId="Web-{15E4A53D-D10B-41D8-8517-9E22368086F5}" dt="2023-03-23T15:37:29.500" v="159"/>
        <pc:sldMkLst>
          <pc:docMk/>
          <pc:sldMk cId="2100152800" sldId="290"/>
        </pc:sldMkLst>
        <pc:spChg chg="del mod">
          <ac:chgData name="Grace Newcombe" userId="S::gnewcombe@fcul.com::1e38de1b-6e9f-4dc3-91d1-b97cb88a5e6b" providerId="AD" clId="Web-{15E4A53D-D10B-41D8-8517-9E22368086F5}" dt="2023-03-23T15:37:29.500" v="159"/>
          <ac:spMkLst>
            <pc:docMk/>
            <pc:sldMk cId="2100152800" sldId="290"/>
            <ac:spMk id="2" creationId="{E1F6C6C1-76A5-1987-07C3-F27A3A77CE0B}"/>
          </ac:spMkLst>
        </pc:spChg>
        <pc:spChg chg="mod">
          <ac:chgData name="Grace Newcombe" userId="S::gnewcombe@fcul.com::1e38de1b-6e9f-4dc3-91d1-b97cb88a5e6b" providerId="AD" clId="Web-{15E4A53D-D10B-41D8-8517-9E22368086F5}" dt="2023-03-23T15:37:26.046" v="157" actId="20577"/>
          <ac:spMkLst>
            <pc:docMk/>
            <pc:sldMk cId="2100152800" sldId="290"/>
            <ac:spMk id="3" creationId="{04D9F1AD-30D9-1513-A7B4-D9C5117955B0}"/>
          </ac:spMkLst>
        </pc:spChg>
      </pc:sldChg>
      <pc:sldChg chg="del">
        <pc:chgData name="Grace Newcombe" userId="S::gnewcombe@fcul.com::1e38de1b-6e9f-4dc3-91d1-b97cb88a5e6b" providerId="AD" clId="Web-{15E4A53D-D10B-41D8-8517-9E22368086F5}" dt="2023-03-23T15:44:47.612" v="160"/>
        <pc:sldMkLst>
          <pc:docMk/>
          <pc:sldMk cId="3388546662" sldId="291"/>
        </pc:sldMkLst>
      </pc:sldChg>
      <pc:sldChg chg="modSp">
        <pc:chgData name="Grace Newcombe" userId="S::gnewcombe@fcul.com::1e38de1b-6e9f-4dc3-91d1-b97cb88a5e6b" providerId="AD" clId="Web-{15E4A53D-D10B-41D8-8517-9E22368086F5}" dt="2023-03-23T15:32:29.753" v="76" actId="20577"/>
        <pc:sldMkLst>
          <pc:docMk/>
          <pc:sldMk cId="3356974281" sldId="297"/>
        </pc:sldMkLst>
        <pc:spChg chg="mod">
          <ac:chgData name="Grace Newcombe" userId="S::gnewcombe@fcul.com::1e38de1b-6e9f-4dc3-91d1-b97cb88a5e6b" providerId="AD" clId="Web-{15E4A53D-D10B-41D8-8517-9E22368086F5}" dt="2023-03-23T15:32:29.753" v="76" actId="20577"/>
          <ac:spMkLst>
            <pc:docMk/>
            <pc:sldMk cId="3356974281" sldId="297"/>
            <ac:spMk id="5" creationId="{04E56AEE-DCBD-B342-8492-4385563AFDCB}"/>
          </ac:spMkLst>
        </pc:spChg>
        <pc:spChg chg="mod">
          <ac:chgData name="Grace Newcombe" userId="S::gnewcombe@fcul.com::1e38de1b-6e9f-4dc3-91d1-b97cb88a5e6b" providerId="AD" clId="Web-{15E4A53D-D10B-41D8-8517-9E22368086F5}" dt="2023-03-23T15:17:40.121" v="23" actId="20577"/>
          <ac:spMkLst>
            <pc:docMk/>
            <pc:sldMk cId="3356974281" sldId="297"/>
            <ac:spMk id="6" creationId="{F2CCADFF-1E01-1991-F5F8-21D31533CC56}"/>
          </ac:spMkLst>
        </pc:spChg>
        <pc:spChg chg="mod">
          <ac:chgData name="Grace Newcombe" userId="S::gnewcombe@fcul.com::1e38de1b-6e9f-4dc3-91d1-b97cb88a5e6b" providerId="AD" clId="Web-{15E4A53D-D10B-41D8-8517-9E22368086F5}" dt="2023-03-23T15:17:51.840" v="36" actId="20577"/>
          <ac:spMkLst>
            <pc:docMk/>
            <pc:sldMk cId="3356974281" sldId="297"/>
            <ac:spMk id="8" creationId="{4885A7E3-C000-B4BB-481C-5ADBC53CD3DA}"/>
          </ac:spMkLst>
        </pc:spChg>
        <pc:spChg chg="mod">
          <ac:chgData name="Grace Newcombe" userId="S::gnewcombe@fcul.com::1e38de1b-6e9f-4dc3-91d1-b97cb88a5e6b" providerId="AD" clId="Web-{15E4A53D-D10B-41D8-8517-9E22368086F5}" dt="2023-03-23T15:27:46.522" v="67" actId="20577"/>
          <ac:spMkLst>
            <pc:docMk/>
            <pc:sldMk cId="3356974281" sldId="297"/>
            <ac:spMk id="10" creationId="{98D1B79F-4032-6254-D15D-A3BC845405E6}"/>
          </ac:spMkLst>
        </pc:spChg>
        <pc:spChg chg="mod">
          <ac:chgData name="Grace Newcombe" userId="S::gnewcombe@fcul.com::1e38de1b-6e9f-4dc3-91d1-b97cb88a5e6b" providerId="AD" clId="Web-{15E4A53D-D10B-41D8-8517-9E22368086F5}" dt="2023-03-23T15:30:23.935" v="72" actId="20577"/>
          <ac:spMkLst>
            <pc:docMk/>
            <pc:sldMk cId="3356974281" sldId="297"/>
            <ac:spMk id="12" creationId="{1522BFF5-5EE6-B82E-A36D-8A6425FCCA42}"/>
          </ac:spMkLst>
        </pc:spChg>
        <pc:spChg chg="mod">
          <ac:chgData name="Grace Newcombe" userId="S::gnewcombe@fcul.com::1e38de1b-6e9f-4dc3-91d1-b97cb88a5e6b" providerId="AD" clId="Web-{15E4A53D-D10B-41D8-8517-9E22368086F5}" dt="2023-03-23T15:17:21.995" v="14" actId="14100"/>
          <ac:spMkLst>
            <pc:docMk/>
            <pc:sldMk cId="3356974281" sldId="297"/>
            <ac:spMk id="13" creationId="{F7244668-9968-8545-4573-D81746EB73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9E248-498E-1542-A67F-DCEE4CB4A6D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48C28-2B89-6944-ADFE-6F90A61E2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8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B95B08F-F3F0-7664-64BC-CC1946412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7E4C37-3E7F-9F4B-8F82-8218DDB3E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089" y="3898916"/>
            <a:ext cx="636802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439BB-FC5F-38B5-B737-141EBD7A0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6047" y="256396"/>
            <a:ext cx="3991527" cy="18748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6B16B8-BDF0-842B-FC0B-331D06DB3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715" y="2298716"/>
            <a:ext cx="63754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26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09CEE454-5B8C-C9AE-89B7-BDDFF93F9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077" b="1067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7FB84B29-1284-5B6F-0678-E8374D174CCC}"/>
              </a:ext>
            </a:extLst>
          </p:cNvPr>
          <p:cNvSpPr/>
          <p:nvPr userDrawn="1"/>
        </p:nvSpPr>
        <p:spPr>
          <a:xfrm>
            <a:off x="1921790" y="0"/>
            <a:ext cx="9252488" cy="6858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0E9F8A5-8307-C10D-D819-F052C8298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885" y="365125"/>
            <a:ext cx="10515600" cy="1325563"/>
          </a:xfrm>
        </p:spPr>
        <p:txBody>
          <a:bodyPr/>
          <a:lstStyle/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3FEC52-DF08-9BF3-06B1-582B0E3BF2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3138" y="2003425"/>
            <a:ext cx="5703887" cy="4643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193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AE5EE8EA-EAC4-2CDF-5751-25A752A09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077" b="1067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1499C5-DEB6-F2F3-AD7D-BDC5F47F08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82F27A-AF6A-736F-1792-ABE4BFEE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6859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42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Smiling office colleagues">
            <a:extLst>
              <a:ext uri="{FF2B5EF4-FFF2-40B4-BE49-F238E27FC236}">
                <a16:creationId xmlns:a16="http://schemas.microsoft.com/office/drawing/2014/main" id="{A318418F-8306-556F-26F0-96E4D8BAC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662" r="20623"/>
          <a:stretch/>
        </p:blipFill>
        <p:spPr>
          <a:xfrm>
            <a:off x="0" y="0"/>
            <a:ext cx="5217272" cy="6858000"/>
          </a:xfrm>
          <a:prstGeom prst="rect">
            <a:avLst/>
          </a:prstGeom>
        </p:spPr>
      </p:pic>
      <p:grpSp>
        <p:nvGrpSpPr>
          <p:cNvPr id="11" name="Group 6">
            <a:extLst>
              <a:ext uri="{FF2B5EF4-FFF2-40B4-BE49-F238E27FC236}">
                <a16:creationId xmlns:a16="http://schemas.microsoft.com/office/drawing/2014/main" id="{6899E333-8D2A-ADE1-BFAA-C06A909F1F52}"/>
              </a:ext>
            </a:extLst>
          </p:cNvPr>
          <p:cNvGrpSpPr/>
          <p:nvPr userDrawn="1"/>
        </p:nvGrpSpPr>
        <p:grpSpPr>
          <a:xfrm>
            <a:off x="0" y="685800"/>
            <a:ext cx="1441659" cy="397366"/>
            <a:chOff x="0" y="0"/>
            <a:chExt cx="1536012" cy="156984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2B7F5CB-4BB0-E839-DBDD-55A0E900A1A0}"/>
                </a:ext>
              </a:extLst>
            </p:cNvPr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ABE6885B-AB3B-A9E1-7A99-88AA5F36167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D2CB5FAA-F6F5-8EF3-A891-C26576B96266}"/>
              </a:ext>
            </a:extLst>
          </p:cNvPr>
          <p:cNvGrpSpPr/>
          <p:nvPr userDrawn="1"/>
        </p:nvGrpSpPr>
        <p:grpSpPr>
          <a:xfrm>
            <a:off x="0" y="5538793"/>
            <a:ext cx="2294626" cy="2153842"/>
            <a:chOff x="0" y="-38100"/>
            <a:chExt cx="2444804" cy="850900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217E971-5BAF-9676-3428-41ECA44042E2}"/>
                </a:ext>
              </a:extLst>
            </p:cNvPr>
            <p:cNvSpPr/>
            <p:nvPr/>
          </p:nvSpPr>
          <p:spPr>
            <a:xfrm>
              <a:off x="0" y="0"/>
              <a:ext cx="2444804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7ED8F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0F7D00BC-2551-B2ED-CBC5-ED08CA31C36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219EA259-E281-7CDB-FBAC-89228CB1B1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429" y="365125"/>
            <a:ext cx="673397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0AF79FB-F31A-4199-7889-0E50A57C05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165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7F663A5-E30D-A40F-D66E-6C3E6EBD5D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6225" y="1887638"/>
            <a:ext cx="6734175" cy="4144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3638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eople sitting on blue chairs">
            <a:extLst>
              <a:ext uri="{FF2B5EF4-FFF2-40B4-BE49-F238E27FC236}">
                <a16:creationId xmlns:a16="http://schemas.microsoft.com/office/drawing/2014/main" id="{E0E1FDA6-3D57-A556-86DD-8431EA75F6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990" r="30185"/>
          <a:stretch/>
        </p:blipFill>
        <p:spPr>
          <a:xfrm>
            <a:off x="-805070" y="-1"/>
            <a:ext cx="4937126" cy="688271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2A3B6B-670A-A0F4-B2D3-9E95B1A1B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9656" y="365125"/>
            <a:ext cx="6676119" cy="1325563"/>
          </a:xfrm>
        </p:spPr>
        <p:txBody>
          <a:bodyPr/>
          <a:lstStyle/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Infographic Title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B104EE-7ED6-2A71-0BAC-099226F0B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8913" y="1871663"/>
            <a:ext cx="6646862" cy="78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Subtext</a:t>
            </a:r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1ECE0FA5-3F14-E8F2-08AA-95A7C6E93E3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268913" y="2655888"/>
            <a:ext cx="6646862" cy="33528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A849BB8-5880-9ACF-E76B-7FC0633707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805069" y="0"/>
            <a:ext cx="4937125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71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Strip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822A2-6AB3-8812-BFD5-84EBC99BD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26175"/>
            <a:ext cx="12192000" cy="63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4E8198-EDC2-EEBB-9371-F3318AF08F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26417" y="6156493"/>
            <a:ext cx="1135626" cy="479304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61EAE64D-4D81-1A04-4E5C-18073BA7626A}"/>
              </a:ext>
            </a:extLst>
          </p:cNvPr>
          <p:cNvGrpSpPr/>
          <p:nvPr userDrawn="1"/>
        </p:nvGrpSpPr>
        <p:grpSpPr>
          <a:xfrm>
            <a:off x="5432220" y="1413897"/>
            <a:ext cx="7059232" cy="1367664"/>
            <a:chOff x="0" y="0"/>
            <a:chExt cx="2721977" cy="52735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42A22F9-D063-E8B2-155A-55392CF0BEF8}"/>
                </a:ext>
              </a:extLst>
            </p:cNvPr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7CC86780-3478-8D11-DBF8-CBA76428070E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CDBB476-D80D-0611-9C82-C338315E553E}"/>
              </a:ext>
            </a:extLst>
          </p:cNvPr>
          <p:cNvGrpSpPr/>
          <p:nvPr userDrawn="1"/>
        </p:nvGrpSpPr>
        <p:grpSpPr>
          <a:xfrm>
            <a:off x="5432220" y="4149226"/>
            <a:ext cx="7059232" cy="1367664"/>
            <a:chOff x="0" y="0"/>
            <a:chExt cx="2721977" cy="527359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C2952B82-906F-00A8-2239-BBEE2B3135D2}"/>
                </a:ext>
              </a:extLst>
            </p:cNvPr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2732C737-597C-60B4-A4FB-1C3960A88558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A21619F7-06ED-AA87-F257-A234640226E9}"/>
              </a:ext>
            </a:extLst>
          </p:cNvPr>
          <p:cNvGrpSpPr/>
          <p:nvPr userDrawn="1"/>
        </p:nvGrpSpPr>
        <p:grpSpPr>
          <a:xfrm>
            <a:off x="5432220" y="2781562"/>
            <a:ext cx="7059232" cy="1367664"/>
            <a:chOff x="0" y="0"/>
            <a:chExt cx="2721977" cy="527359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C545D79-2017-38E7-7D3D-4C86C4507DFA}"/>
                </a:ext>
              </a:extLst>
            </p:cNvPr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E431141F-B42A-8898-8742-29F939FE57C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95C7018C-F5D6-3AED-64A2-393271B6C89E}"/>
              </a:ext>
            </a:extLst>
          </p:cNvPr>
          <p:cNvGrpSpPr/>
          <p:nvPr userDrawn="1"/>
        </p:nvGrpSpPr>
        <p:grpSpPr>
          <a:xfrm>
            <a:off x="5432220" y="5516892"/>
            <a:ext cx="7059232" cy="1367664"/>
            <a:chOff x="0" y="0"/>
            <a:chExt cx="2721977" cy="527359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C9B9BBE-A384-845B-A7C5-F048AE77AAFC}"/>
                </a:ext>
              </a:extLst>
            </p:cNvPr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64CD60A6-32FD-C55E-F36A-62FF368BAB47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pic>
        <p:nvPicPr>
          <p:cNvPr id="18" name="Picture 14" descr="Women and man planning in workplace">
            <a:extLst>
              <a:ext uri="{FF2B5EF4-FFF2-40B4-BE49-F238E27FC236}">
                <a16:creationId xmlns:a16="http://schemas.microsoft.com/office/drawing/2014/main" id="{7275A1EF-A1AB-CD85-5341-1B31D287E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505" r="26929"/>
          <a:stretch/>
        </p:blipFill>
        <p:spPr>
          <a:xfrm>
            <a:off x="0" y="0"/>
            <a:ext cx="5432219" cy="7026442"/>
          </a:xfrm>
          <a:prstGeom prst="rect">
            <a:avLst/>
          </a:prstGeo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912C304-BB1B-AFD1-328E-DAC7FE3B01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32425" cy="7026275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BF171E6F-6C39-A055-83EB-C0B4AEBC4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189" y="34039"/>
            <a:ext cx="5725510" cy="1325563"/>
          </a:xfrm>
        </p:spPr>
        <p:txBody>
          <a:bodyPr/>
          <a:lstStyle/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762E94-A1DB-C85E-0EE1-73DBA3EE03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1189" y="1671638"/>
            <a:ext cx="5941312" cy="9620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D3B272D2-E19B-1FDD-0399-DE63189611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1189" y="2980176"/>
            <a:ext cx="5941312" cy="9620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EA585D86-CEE1-8D35-EE21-5816247A8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1189" y="4351776"/>
            <a:ext cx="5941312" cy="9620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E9E1FAB4-2EDA-5F42-2A86-FE114C525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91189" y="5707611"/>
            <a:ext cx="5941312" cy="9620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Subtext</a:t>
            </a:r>
          </a:p>
        </p:txBody>
      </p:sp>
    </p:spTree>
    <p:extLst>
      <p:ext uri="{BB962C8B-B14F-4D97-AF65-F5344CB8AC3E}">
        <p14:creationId xmlns:p14="http://schemas.microsoft.com/office/powerpoint/2010/main" val="563454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91F86A-72A3-D5BF-8381-B25CCF86381A}"/>
              </a:ext>
            </a:extLst>
          </p:cNvPr>
          <p:cNvGrpSpPr/>
          <p:nvPr userDrawn="1"/>
        </p:nvGrpSpPr>
        <p:grpSpPr>
          <a:xfrm>
            <a:off x="11494934" y="-734368"/>
            <a:ext cx="685128" cy="202302"/>
            <a:chOff x="0" y="0"/>
            <a:chExt cx="270933" cy="80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2D32C33-F4AC-4E93-9F58-9B254F8E68C8}"/>
                </a:ext>
              </a:extLst>
            </p:cNvPr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450020-C189-85FF-DCE5-9EB492D4B22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8C766CAF-33DA-AE22-412D-0CADA00BA2B4}"/>
              </a:ext>
            </a:extLst>
          </p:cNvPr>
          <p:cNvGrpSpPr/>
          <p:nvPr userDrawn="1"/>
        </p:nvGrpSpPr>
        <p:grpSpPr>
          <a:xfrm>
            <a:off x="11494934" y="5914615"/>
            <a:ext cx="685128" cy="202302"/>
            <a:chOff x="0" y="0"/>
            <a:chExt cx="270933" cy="8000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14A5D0D-3F34-D1C1-E444-1BE6C05553CD}"/>
                </a:ext>
              </a:extLst>
            </p:cNvPr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5D58172-5D3D-783A-3988-60C76106FD4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1F6657B1-241D-4437-49A0-225A2FD38D2F}"/>
              </a:ext>
            </a:extLst>
          </p:cNvPr>
          <p:cNvGrpSpPr/>
          <p:nvPr userDrawn="1"/>
        </p:nvGrpSpPr>
        <p:grpSpPr>
          <a:xfrm>
            <a:off x="1" y="4491804"/>
            <a:ext cx="5748378" cy="1943044"/>
            <a:chOff x="0" y="0"/>
            <a:chExt cx="2273190" cy="76837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CACDFE8-C2E9-4FA8-5F39-65414F7C8706}"/>
                </a:ext>
              </a:extLst>
            </p:cNvPr>
            <p:cNvSpPr/>
            <p:nvPr/>
          </p:nvSpPr>
          <p:spPr>
            <a:xfrm>
              <a:off x="0" y="0"/>
              <a:ext cx="2273190" cy="768375"/>
            </a:xfrm>
            <a:custGeom>
              <a:avLst/>
              <a:gdLst/>
              <a:ahLst/>
              <a:cxnLst/>
              <a:rect l="l" t="t" r="r" b="b"/>
              <a:pathLst>
                <a:path w="2273190" h="768375">
                  <a:moveTo>
                    <a:pt x="0" y="0"/>
                  </a:moveTo>
                  <a:lnTo>
                    <a:pt x="2273190" y="0"/>
                  </a:lnTo>
                  <a:lnTo>
                    <a:pt x="2273190" y="768375"/>
                  </a:lnTo>
                  <a:lnTo>
                    <a:pt x="0" y="768375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F0A38BF-92A9-AE16-AF4F-FA5768532D78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5B5F1111-0186-E909-E040-22D959000D47}"/>
              </a:ext>
            </a:extLst>
          </p:cNvPr>
          <p:cNvGrpSpPr/>
          <p:nvPr userDrawn="1"/>
        </p:nvGrpSpPr>
        <p:grpSpPr>
          <a:xfrm>
            <a:off x="1" y="-11833"/>
            <a:ext cx="5748378" cy="1943044"/>
            <a:chOff x="0" y="0"/>
            <a:chExt cx="2273190" cy="768375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51905F3-9801-DE6A-ED2C-340C55AEB5BB}"/>
                </a:ext>
              </a:extLst>
            </p:cNvPr>
            <p:cNvSpPr/>
            <p:nvPr/>
          </p:nvSpPr>
          <p:spPr>
            <a:xfrm>
              <a:off x="0" y="0"/>
              <a:ext cx="2273190" cy="768375"/>
            </a:xfrm>
            <a:custGeom>
              <a:avLst/>
              <a:gdLst/>
              <a:ahLst/>
              <a:cxnLst/>
              <a:rect l="l" t="t" r="r" b="b"/>
              <a:pathLst>
                <a:path w="2273190" h="768375">
                  <a:moveTo>
                    <a:pt x="0" y="0"/>
                  </a:moveTo>
                  <a:lnTo>
                    <a:pt x="2273190" y="0"/>
                  </a:lnTo>
                  <a:lnTo>
                    <a:pt x="2273190" y="768375"/>
                  </a:lnTo>
                  <a:lnTo>
                    <a:pt x="0" y="768375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1ADFB67D-CB89-12C3-52C7-F76A5C2B96E6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B15D84D7-4413-8843-E460-18E1EED7529F}"/>
              </a:ext>
            </a:extLst>
          </p:cNvPr>
          <p:cNvGrpSpPr/>
          <p:nvPr userDrawn="1"/>
        </p:nvGrpSpPr>
        <p:grpSpPr>
          <a:xfrm>
            <a:off x="1" y="2329522"/>
            <a:ext cx="5748378" cy="1943044"/>
            <a:chOff x="0" y="0"/>
            <a:chExt cx="2273190" cy="768375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E63A2FF-48A3-20E6-14B4-32B095C16BC4}"/>
                </a:ext>
              </a:extLst>
            </p:cNvPr>
            <p:cNvSpPr/>
            <p:nvPr/>
          </p:nvSpPr>
          <p:spPr>
            <a:xfrm>
              <a:off x="0" y="0"/>
              <a:ext cx="2273190" cy="768375"/>
            </a:xfrm>
            <a:custGeom>
              <a:avLst/>
              <a:gdLst/>
              <a:ahLst/>
              <a:cxnLst/>
              <a:rect l="l" t="t" r="r" b="b"/>
              <a:pathLst>
                <a:path w="2273190" h="768375">
                  <a:moveTo>
                    <a:pt x="0" y="0"/>
                  </a:moveTo>
                  <a:lnTo>
                    <a:pt x="2273190" y="0"/>
                  </a:lnTo>
                  <a:lnTo>
                    <a:pt x="2273190" y="768375"/>
                  </a:lnTo>
                  <a:lnTo>
                    <a:pt x="0" y="768375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A56D5CC9-74A6-5C96-3F16-D267E2188A1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17" descr="A group of people discussing work in conference room meeting">
            <a:extLst>
              <a:ext uri="{FF2B5EF4-FFF2-40B4-BE49-F238E27FC236}">
                <a16:creationId xmlns:a16="http://schemas.microsoft.com/office/drawing/2014/main" id="{535D2C59-BC53-B8D5-C7C0-4DAD6FE46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28" t="-18706" r="26399" b="-1"/>
          <a:stretch/>
        </p:blipFill>
        <p:spPr>
          <a:xfrm>
            <a:off x="5703232" y="-1673809"/>
            <a:ext cx="6869769" cy="902589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07A5618E-0AE1-5F56-67EA-2207A3702E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6786" y="-11113"/>
            <a:ext cx="6869769" cy="686911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88458A5-28B6-AF73-EC28-66F5A86A47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4475" y="1375420"/>
            <a:ext cx="5170488" cy="352896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Elaborate on the featured statistic.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F035DA10-492A-07F9-BC80-403AB81E15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594" y="121573"/>
            <a:ext cx="5170488" cy="1325563"/>
          </a:xfrm>
        </p:spPr>
        <p:txBody>
          <a:bodyPr>
            <a:normAutofit/>
          </a:bodyPr>
          <a:lstStyle>
            <a:lvl1pPr algn="ctr">
              <a:defRPr sz="4800" b="1">
                <a:latin typeface="+mn-lt"/>
              </a:defRPr>
            </a:lvl1pPr>
          </a:lstStyle>
          <a:p>
            <a:r>
              <a:rPr lang="en-US"/>
              <a:t>Statistic Number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7F239E01-96AA-A3F6-3866-E73B53D82F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475" y="3668680"/>
            <a:ext cx="5170488" cy="352896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Elaborate on the featured statistic.</a:t>
            </a:r>
          </a:p>
        </p:txBody>
      </p:sp>
      <p:sp>
        <p:nvSpPr>
          <p:cNvPr id="38" name="Title 35">
            <a:extLst>
              <a:ext uri="{FF2B5EF4-FFF2-40B4-BE49-F238E27FC236}">
                <a16:creationId xmlns:a16="http://schemas.microsoft.com/office/drawing/2014/main" id="{48ACA435-8B3F-1F42-362B-E2983DB6A4A0}"/>
              </a:ext>
            </a:extLst>
          </p:cNvPr>
          <p:cNvSpPr txBox="1">
            <a:spLocks/>
          </p:cNvSpPr>
          <p:nvPr userDrawn="1"/>
        </p:nvSpPr>
        <p:spPr>
          <a:xfrm>
            <a:off x="226594" y="2414833"/>
            <a:ext cx="51704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Statistic Number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A611711D-B308-486C-9CF8-C3B78E1E9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75" y="5845821"/>
            <a:ext cx="5170488" cy="352896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Elaborate on the featured statistic.</a:t>
            </a:r>
          </a:p>
        </p:txBody>
      </p:sp>
      <p:sp>
        <p:nvSpPr>
          <p:cNvPr id="40" name="Title 35">
            <a:extLst>
              <a:ext uri="{FF2B5EF4-FFF2-40B4-BE49-F238E27FC236}">
                <a16:creationId xmlns:a16="http://schemas.microsoft.com/office/drawing/2014/main" id="{7F4AD414-A875-9690-E5B5-1ECB58938A04}"/>
              </a:ext>
            </a:extLst>
          </p:cNvPr>
          <p:cNvSpPr txBox="1">
            <a:spLocks/>
          </p:cNvSpPr>
          <p:nvPr userDrawn="1"/>
        </p:nvSpPr>
        <p:spPr>
          <a:xfrm>
            <a:off x="226594" y="4591974"/>
            <a:ext cx="51704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Statistic Number</a:t>
            </a:r>
          </a:p>
        </p:txBody>
      </p:sp>
    </p:spTree>
    <p:extLst>
      <p:ext uri="{BB962C8B-B14F-4D97-AF65-F5344CB8AC3E}">
        <p14:creationId xmlns:p14="http://schemas.microsoft.com/office/powerpoint/2010/main" val="156915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F2EC2ED-BF90-D916-B9E1-AC387A48C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763" y="195792"/>
            <a:ext cx="10515600" cy="1325563"/>
          </a:xfrm>
        </p:spPr>
        <p:txBody>
          <a:bodyPr/>
          <a:lstStyle/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 sz="4400" b="1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822A2-6AB3-8812-BFD5-84EBC99BD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26175"/>
            <a:ext cx="12192000" cy="63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4E8198-EDC2-EEBB-9371-F3318AF08F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26417" y="6298379"/>
            <a:ext cx="1135626" cy="47930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52A9C7-A8D6-8944-5204-B24112186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704975"/>
            <a:ext cx="11351986" cy="4276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94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and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CB6EEE5-24F4-5790-9560-AEDE653FF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36" y="365125"/>
            <a:ext cx="10515600" cy="1325563"/>
          </a:xfrm>
        </p:spPr>
        <p:txBody>
          <a:bodyPr/>
          <a:lstStyle/>
          <a:p>
            <a:pPr marL="0" lvl="0" indent="0" algn="l">
              <a:lnSpc>
                <a:spcPts val="5800"/>
              </a:lnSpc>
              <a:spcBef>
                <a:spcPct val="0"/>
              </a:spcBef>
            </a:pPr>
            <a:r>
              <a:rPr lang="en-US" sz="4400">
                <a:solidFill>
                  <a:srgbClr val="12222B"/>
                </a:solidFill>
                <a:latin typeface="Open Sans Bold"/>
              </a:rPr>
              <a:t>Presenters</a:t>
            </a:r>
            <a:endParaRPr lang="en-US" sz="4400" u="none">
              <a:solidFill>
                <a:srgbClr val="12222B"/>
              </a:solidFill>
              <a:latin typeface="Open Sans Bold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3656B-E4B7-8D84-73CB-4D9243BBEE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1675" y="1596686"/>
            <a:ext cx="2300288" cy="230028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3147336-D98B-CB12-4D0F-34B2FA6809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0989" y="1596686"/>
            <a:ext cx="2300288" cy="2300287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6ED89C5-4D63-8198-48E3-DE3FDC5AF6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34818" y="1596686"/>
            <a:ext cx="2300288" cy="230028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67134F4-3337-71A3-CEB5-D30FE4CBF4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1596686"/>
            <a:ext cx="2300288" cy="230028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577D71-EE9D-2C1A-C8E3-E40F8D9024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8962" y="4100738"/>
            <a:ext cx="2525713" cy="782638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/>
              <a:t>Full Name</a:t>
            </a:r>
          </a:p>
          <a:p>
            <a:pPr lvl="0"/>
            <a:r>
              <a:rPr lang="en-US"/>
              <a:t>Position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60FCE2B-3EAB-0988-E206-0F1B2500A6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2791" y="4100738"/>
            <a:ext cx="2525713" cy="782638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/>
              <a:t>Full Name</a:t>
            </a:r>
          </a:p>
          <a:p>
            <a:pPr lvl="0"/>
            <a:r>
              <a:rPr lang="en-US"/>
              <a:t>Position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7036AA8-C2E2-D57F-AE2E-944B1C84B3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7591" y="4100738"/>
            <a:ext cx="2525713" cy="782638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/>
              <a:t>Full Name</a:t>
            </a:r>
          </a:p>
          <a:p>
            <a:pPr lvl="0"/>
            <a:r>
              <a:rPr lang="en-US"/>
              <a:t>Position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785DF43E-D0FB-CF5E-97E2-78E39C70E0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8505" y="4100738"/>
            <a:ext cx="2525713" cy="782638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/>
              <a:t>Full Name</a:t>
            </a:r>
          </a:p>
          <a:p>
            <a:pPr lvl="0"/>
            <a:r>
              <a:rPr lang="en-US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401537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rrow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Hands held up high during a conference">
            <a:extLst>
              <a:ext uri="{FF2B5EF4-FFF2-40B4-BE49-F238E27FC236}">
                <a16:creationId xmlns:a16="http://schemas.microsoft.com/office/drawing/2014/main" id="{675FD05D-2040-FE06-5E87-CEAFAF1E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034"/>
          <a:stretch/>
        </p:blipFill>
        <p:spPr>
          <a:xfrm>
            <a:off x="-325458" y="0"/>
            <a:ext cx="5688594" cy="62204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3FBC9E-1FE7-B49F-70A2-8874C0329AAF}"/>
              </a:ext>
            </a:extLst>
          </p:cNvPr>
          <p:cNvGrpSpPr/>
          <p:nvPr userDrawn="1"/>
        </p:nvGrpSpPr>
        <p:grpSpPr>
          <a:xfrm>
            <a:off x="4143511" y="2716853"/>
            <a:ext cx="1219625" cy="1414765"/>
            <a:chOff x="4468969" y="2716853"/>
            <a:chExt cx="1219625" cy="1414765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6961821F-824C-A524-2B36-4AADC0BF2922}"/>
                </a:ext>
              </a:extLst>
            </p:cNvPr>
            <p:cNvSpPr/>
            <p:nvPr/>
          </p:nvSpPr>
          <p:spPr>
            <a:xfrm rot="16200000">
              <a:off x="4371399" y="2814423"/>
              <a:ext cx="1414765" cy="121962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C3A6F47-5FAB-6C5C-E0BB-2E2309E864EF}"/>
                </a:ext>
              </a:extLst>
            </p:cNvPr>
            <p:cNvSpPr/>
            <p:nvPr/>
          </p:nvSpPr>
          <p:spPr>
            <a:xfrm rot="16200000">
              <a:off x="4701042" y="2967037"/>
              <a:ext cx="1060704" cy="91440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ABA17461-6450-ACFC-99E1-06B595748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4202" y="-11289"/>
            <a:ext cx="5819597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 sz="4400" b="1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B18654-1057-CBB6-94BD-CB07E80441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5362575" cy="62372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7A159E-CD9F-AEE0-2242-A792D3EC2D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34025" y="1538288"/>
            <a:ext cx="6426200" cy="454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47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Arrow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People in a job interview">
            <a:extLst>
              <a:ext uri="{FF2B5EF4-FFF2-40B4-BE49-F238E27FC236}">
                <a16:creationId xmlns:a16="http://schemas.microsoft.com/office/drawing/2014/main" id="{086371D7-802D-1109-48EE-BC0508023C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517" r="19517"/>
          <a:stretch/>
        </p:blipFill>
        <p:spPr>
          <a:xfrm>
            <a:off x="6511385" y="0"/>
            <a:ext cx="5688594" cy="62204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E620291-5EF3-A716-4946-7C06209B1412}"/>
              </a:ext>
            </a:extLst>
          </p:cNvPr>
          <p:cNvGrpSpPr/>
          <p:nvPr userDrawn="1"/>
        </p:nvGrpSpPr>
        <p:grpSpPr>
          <a:xfrm rot="10800000">
            <a:off x="6511385" y="2402865"/>
            <a:ext cx="1219625" cy="1414765"/>
            <a:chOff x="4468969" y="2716853"/>
            <a:chExt cx="1219625" cy="1414765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CE67D034-3305-56B3-9AB1-0CBA346CEA51}"/>
                </a:ext>
              </a:extLst>
            </p:cNvPr>
            <p:cNvSpPr/>
            <p:nvPr/>
          </p:nvSpPr>
          <p:spPr>
            <a:xfrm rot="16200000">
              <a:off x="4371399" y="2814423"/>
              <a:ext cx="1414765" cy="121962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E0955945-0F3B-AC52-298B-6DDA1D866AE8}"/>
                </a:ext>
              </a:extLst>
            </p:cNvPr>
            <p:cNvSpPr/>
            <p:nvPr/>
          </p:nvSpPr>
          <p:spPr>
            <a:xfrm rot="16200000">
              <a:off x="4701042" y="2967037"/>
              <a:ext cx="1060704" cy="9144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1F3A8-4F2A-F596-EBD8-33DD2167BB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1925" y="0"/>
            <a:ext cx="5688013" cy="62198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06F81D-7338-0458-EB82-41DC85FA0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65125"/>
            <a:ext cx="10515600" cy="1325563"/>
          </a:xfrm>
        </p:spPr>
        <p:txBody>
          <a:bodyPr/>
          <a:lstStyle/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39750B-D7D1-1CB3-0414-F44B7E0E3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825" y="1944688"/>
            <a:ext cx="5718175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95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of people's heads and raised hands at corporate presentation with speaker and whiteboard out of focus in background">
            <a:extLst>
              <a:ext uri="{FF2B5EF4-FFF2-40B4-BE49-F238E27FC236}">
                <a16:creationId xmlns:a16="http://schemas.microsoft.com/office/drawing/2014/main" id="{ADB4B03F-667D-D485-F28F-1449A36CA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146" b="8146"/>
          <a:stretch/>
        </p:blipFill>
        <p:spPr>
          <a:xfrm>
            <a:off x="-1" y="0"/>
            <a:ext cx="12309231" cy="6857999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59B370-4BE3-A15F-CDDF-3AACF1766A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078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9D3FEF-66D2-FE36-226B-F1F1A7FFBACA}"/>
              </a:ext>
            </a:extLst>
          </p:cNvPr>
          <p:cNvSpPr/>
          <p:nvPr userDrawn="1"/>
        </p:nvSpPr>
        <p:spPr>
          <a:xfrm>
            <a:off x="1072661" y="4953242"/>
            <a:ext cx="10046677" cy="24032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6251D-1B19-C1A2-ED38-2D2EB551F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172" y="535804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3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Box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8" descr="Person holding a puzzle piece">
            <a:extLst>
              <a:ext uri="{FF2B5EF4-FFF2-40B4-BE49-F238E27FC236}">
                <a16:creationId xmlns:a16="http://schemas.microsoft.com/office/drawing/2014/main" id="{8FCA4789-8F96-5BBA-52C8-4A08A17D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673" r="30742"/>
          <a:stretch/>
        </p:blipFill>
        <p:spPr>
          <a:xfrm>
            <a:off x="-1" y="0"/>
            <a:ext cx="3825025" cy="622049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037E0-7B90-F1C7-2B58-5E1FFECC3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24288" cy="62198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7412F5-0DD0-54F9-9C2A-6DA286BE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211" y="16782"/>
            <a:ext cx="10515600" cy="1325563"/>
          </a:xfrm>
        </p:spPr>
        <p:txBody>
          <a:bodyPr/>
          <a:lstStyle/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DEC4F7-96B7-3B24-8A29-B3E8E5B771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8775" y="1524000"/>
            <a:ext cx="7820025" cy="4529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92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Box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a of hands in the middle">
            <a:extLst>
              <a:ext uri="{FF2B5EF4-FFF2-40B4-BE49-F238E27FC236}">
                <a16:creationId xmlns:a16="http://schemas.microsoft.com/office/drawing/2014/main" id="{E0E1FDA6-3D57-A556-86DD-8431EA75F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43" r="2943"/>
          <a:stretch/>
        </p:blipFill>
        <p:spPr>
          <a:xfrm rot="5400000">
            <a:off x="6234969" y="1019774"/>
            <a:ext cx="6976805" cy="493725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2A3B6B-670A-A0F4-B2D3-9E95B1A1B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595" y="365125"/>
            <a:ext cx="6676119" cy="1325563"/>
          </a:xfrm>
        </p:spPr>
        <p:txBody>
          <a:bodyPr/>
          <a:lstStyle/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B104EE-7ED6-2A71-0BAC-099226F0B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852" y="1871663"/>
            <a:ext cx="6646862" cy="78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Subtext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A849BB8-5880-9ACF-E76B-7FC0633707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54743" y="0"/>
            <a:ext cx="4937125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3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with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5C036658-3050-7096-2069-2B38E3C30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077" b="1067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7130440-6911-30EC-C8E2-B1AE4F6AD5CE}"/>
              </a:ext>
            </a:extLst>
          </p:cNvPr>
          <p:cNvSpPr/>
          <p:nvPr userDrawn="1"/>
        </p:nvSpPr>
        <p:spPr>
          <a:xfrm>
            <a:off x="4324027" y="-1266987"/>
            <a:ext cx="9391973" cy="93919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9848C-1ED1-0585-F97D-906958EA0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371" y="902154"/>
            <a:ext cx="10515600" cy="1325563"/>
          </a:xfrm>
        </p:spPr>
        <p:txBody>
          <a:bodyPr/>
          <a:lstStyle/>
          <a:p>
            <a:r>
              <a:rPr lang="en-US" sz="4400">
                <a:solidFill>
                  <a:srgbClr val="12222B"/>
                </a:solidFill>
                <a:latin typeface="Open Sans Bold"/>
              </a:rPr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51B95-81EC-A7B2-3224-A05D79B94F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0" y="2227718"/>
            <a:ext cx="7112000" cy="415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538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4EA31A-5ED5-DA49-9181-FCF38859BEE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6226175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4D5D1-8894-864D-91F0-9AB416D1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5EB87-F58F-7841-832F-757114F6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FA04-2D27-D540-981D-F2DB1D2C2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8727-6BA3-6C40-BBC5-8534C8B850D3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AD3DA-0D10-B749-A6A9-7D34FF081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53CD-DEB2-C842-B805-C04A763379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18717-70C2-BC45-80D4-70F3976B21F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0926417" y="6298379"/>
            <a:ext cx="1135626" cy="4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1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60" r:id="rId6"/>
    <p:sldLayoutId id="2147483653" r:id="rId7"/>
    <p:sldLayoutId id="2147483663" r:id="rId8"/>
    <p:sldLayoutId id="2147483655" r:id="rId9"/>
    <p:sldLayoutId id="2147483656" r:id="rId10"/>
    <p:sldLayoutId id="2147483657" r:id="rId11"/>
    <p:sldLayoutId id="2147483658" r:id="rId12"/>
    <p:sldLayoutId id="2147483661" r:id="rId13"/>
    <p:sldLayoutId id="2147483664" r:id="rId14"/>
    <p:sldLayoutId id="21474836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6B3572F5-248C-3648-9978-55C6A8305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D03CA-69CD-7547-835C-542977AEA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33887" y="2595593"/>
            <a:ext cx="9144000" cy="2387600"/>
          </a:xfrm>
        </p:spPr>
        <p:txBody>
          <a:bodyPr/>
          <a:lstStyle/>
          <a:p>
            <a:r>
              <a:rPr lang="en-US" b="1">
                <a:latin typeface="+mn-lt"/>
              </a:rPr>
              <a:t>LSCU Credit Union Economic </a:t>
            </a:r>
            <a:br>
              <a:rPr lang="en-US" b="1">
                <a:latin typeface="+mn-lt"/>
              </a:rPr>
            </a:br>
            <a:r>
              <a:rPr lang="en-US" b="1">
                <a:latin typeface="+mn-lt"/>
              </a:rPr>
              <a:t>&amp;</a:t>
            </a:r>
            <a:r>
              <a:rPr lang="en-US" b="1">
                <a:latin typeface="+mn-lt"/>
                <a:cs typeface="Calibri"/>
              </a:rPr>
              <a:t> Regulatory Update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32CA1-983C-554A-8F3A-9FAA7B46C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47" y="256396"/>
            <a:ext cx="3991527" cy="187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3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D9F1AD-30D9-1513-A7B4-D9C51179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72" y="5358040"/>
            <a:ext cx="9641114" cy="1325563"/>
          </a:xfrm>
        </p:spPr>
        <p:txBody>
          <a:bodyPr/>
          <a:lstStyle/>
          <a:p>
            <a:r>
              <a:rPr lang="en-US" b="1">
                <a:latin typeface="Open Sans Bold"/>
                <a:ea typeface="Open Sans Bold"/>
                <a:cs typeface="Calibri Light"/>
              </a:rPr>
              <a:t>Questions?</a:t>
            </a:r>
            <a:endParaRPr lang="en-US" b="1">
              <a:latin typeface="Open Sans Bold"/>
              <a:ea typeface="Open Sans Bold"/>
              <a:cs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10015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72D032-AF7C-1311-4C7E-3FBD477C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331"/>
            <a:ext cx="10515600" cy="1325563"/>
          </a:xfrm>
        </p:spPr>
        <p:txBody>
          <a:bodyPr/>
          <a:lstStyle/>
          <a:p>
            <a:r>
              <a:rPr lang="en-US">
                <a:cs typeface="Calibri"/>
              </a:rPr>
              <a:t>ADJOURN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492B9-8539-F756-A0F2-5E1F0370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36" y="192597"/>
            <a:ext cx="10515600" cy="1325563"/>
          </a:xfrm>
        </p:spPr>
        <p:txBody>
          <a:bodyPr/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4400" b="1" u="none">
                <a:solidFill>
                  <a:srgbClr val="12222B"/>
                </a:solidFill>
                <a:latin typeface="Open Sans Bold"/>
              </a:rPr>
              <a:t>Presenters</a:t>
            </a:r>
            <a:endParaRPr lang="en-US" b="1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161CCC60-40EC-8688-C4A1-6900944EA6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694251" y="1597025"/>
            <a:ext cx="2290763" cy="2290763"/>
          </a:xfr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BCAEE59-4104-98F8-5597-11290EE48E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16604" b="16604"/>
          <a:stretch/>
        </p:blipFill>
        <p:spPr>
          <a:xfrm>
            <a:off x="9217266" y="1597025"/>
            <a:ext cx="2290763" cy="229076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FC41B7-9703-B68F-BF7E-99E028463C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089" y="4100738"/>
            <a:ext cx="2525713" cy="7826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cs typeface="Calibri"/>
              </a:rPr>
              <a:t>Samantha Beeler</a:t>
            </a:r>
          </a:p>
          <a:p>
            <a:r>
              <a:rPr lang="en-US">
                <a:cs typeface="Calibri"/>
              </a:rPr>
              <a:t>President, LSCU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A0647-9A74-12C2-688E-CED70E306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0608" y="4086361"/>
            <a:ext cx="2985787" cy="7826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cs typeface="Calibri"/>
              </a:rPr>
              <a:t>Grace Newcombe</a:t>
            </a:r>
          </a:p>
          <a:p>
            <a:r>
              <a:rPr lang="en-US" sz="2200">
                <a:cs typeface="Calibri"/>
              </a:rPr>
              <a:t>Sr. Director of Federal Advocacy &amp; Communications, LSCU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8CBA4-92FB-0A03-816E-320244BAC9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2903" y="4100738"/>
            <a:ext cx="2899523" cy="7826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cs typeface="Calibri"/>
              </a:rPr>
              <a:t>David Pace</a:t>
            </a:r>
          </a:p>
          <a:p>
            <a:r>
              <a:rPr lang="en-US">
                <a:cs typeface="Calibri"/>
              </a:rPr>
              <a:t>Manager of Regulatory Advocacy, LSCU</a:t>
            </a: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4E459382-F90B-0B81-2AE5-FCF81C2A4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" r="621" b="29203"/>
          <a:stretch/>
        </p:blipFill>
        <p:spPr>
          <a:xfrm>
            <a:off x="6256910" y="1597025"/>
            <a:ext cx="2297113" cy="229076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C6AB79C-4A58-780F-F561-B91F000CED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42" t="489" r="26601" b="-1184"/>
          <a:stretch/>
        </p:blipFill>
        <p:spPr>
          <a:xfrm>
            <a:off x="3379386" y="1598244"/>
            <a:ext cx="2168068" cy="2278812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49CF671-467C-8150-B253-5D5CD1F9475D}"/>
              </a:ext>
            </a:extLst>
          </p:cNvPr>
          <p:cNvSpPr txBox="1">
            <a:spLocks/>
          </p:cNvSpPr>
          <p:nvPr/>
        </p:nvSpPr>
        <p:spPr>
          <a:xfrm>
            <a:off x="2964367" y="4094987"/>
            <a:ext cx="2985787" cy="782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cs typeface="Calibri"/>
              </a:rPr>
              <a:t>Dawit Kebede, PhD</a:t>
            </a:r>
          </a:p>
          <a:p>
            <a:r>
              <a:rPr lang="en-US" sz="2200">
                <a:cs typeface="Calibri"/>
              </a:rPr>
              <a:t>Senior Economist, CUNA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1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>
            <a:extLst>
              <a:ext uri="{FF2B5EF4-FFF2-40B4-BE49-F238E27FC236}">
                <a16:creationId xmlns:a16="http://schemas.microsoft.com/office/drawing/2014/main" id="{CB0CAC31-43D1-E056-064D-2BFC2B886C01}"/>
              </a:ext>
            </a:extLst>
          </p:cNvPr>
          <p:cNvSpPr txBox="1"/>
          <p:nvPr/>
        </p:nvSpPr>
        <p:spPr>
          <a:xfrm>
            <a:off x="504158" y="729231"/>
            <a:ext cx="10975709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How Did We Get Here?</a:t>
            </a:r>
            <a:endParaRPr lang="en-US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04E56AEE-DCBD-B342-8492-4385563AFDCB}"/>
              </a:ext>
            </a:extLst>
          </p:cNvPr>
          <p:cNvSpPr txBox="1"/>
          <p:nvPr/>
        </p:nvSpPr>
        <p:spPr>
          <a:xfrm>
            <a:off x="504157" y="2078299"/>
            <a:ext cx="2900075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36C5FF"/>
                </a:solidFill>
                <a:latin typeface="Noto Sans Bold"/>
              </a:rPr>
              <a:t>March 10, 2023</a:t>
            </a:r>
            <a:endParaRPr lang="en-US" sz="2400" b="1" u="none">
              <a:solidFill>
                <a:srgbClr val="36C5FF"/>
              </a:solidFill>
              <a:latin typeface="Noto Sans Bold"/>
              <a:ea typeface="Noto Sans Bold"/>
              <a:cs typeface="Noto Sans Bold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F2CCADFF-1E01-1991-F5F8-21D31533CC56}"/>
              </a:ext>
            </a:extLst>
          </p:cNvPr>
          <p:cNvSpPr txBox="1"/>
          <p:nvPr/>
        </p:nvSpPr>
        <p:spPr>
          <a:xfrm>
            <a:off x="504158" y="4295761"/>
            <a:ext cx="2275482" cy="69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"/>
              </a:rPr>
              <a:t>Silicon Valley Bank Collapse</a:t>
            </a:r>
            <a:endParaRPr lang="en-US" sz="2000" u="none">
              <a:solidFill>
                <a:srgbClr val="000000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3DCBF7D-406A-BBCE-E184-8D3DF5C98775}"/>
              </a:ext>
            </a:extLst>
          </p:cNvPr>
          <p:cNvSpPr txBox="1"/>
          <p:nvPr/>
        </p:nvSpPr>
        <p:spPr>
          <a:xfrm>
            <a:off x="3404232" y="2078299"/>
            <a:ext cx="2900075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2B8BBB"/>
                </a:solidFill>
                <a:latin typeface="Noto Sans Bold"/>
              </a:rPr>
              <a:t>March 12, 2023</a:t>
            </a:r>
            <a:endParaRPr lang="en-US" sz="2400" b="1" u="none">
              <a:solidFill>
                <a:srgbClr val="2B8BBB"/>
              </a:solidFill>
              <a:latin typeface="Noto Sans Bold"/>
              <a:ea typeface="Noto Sans Bold"/>
              <a:cs typeface="Noto Sans Bold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4885A7E3-C000-B4BB-481C-5ADBC53CD3DA}"/>
              </a:ext>
            </a:extLst>
          </p:cNvPr>
          <p:cNvSpPr txBox="1"/>
          <p:nvPr/>
        </p:nvSpPr>
        <p:spPr>
          <a:xfrm>
            <a:off x="3404233" y="4295761"/>
            <a:ext cx="2275482" cy="69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"/>
              </a:rPr>
              <a:t>Signature Bank of New York Collapse</a:t>
            </a:r>
            <a:endParaRPr lang="en-US" sz="2000" u="none">
              <a:solidFill>
                <a:srgbClr val="000000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6B3F4243-58EB-9395-D5F8-108BA2EB2018}"/>
              </a:ext>
            </a:extLst>
          </p:cNvPr>
          <p:cNvSpPr txBox="1"/>
          <p:nvPr/>
        </p:nvSpPr>
        <p:spPr>
          <a:xfrm>
            <a:off x="9204384" y="2078299"/>
            <a:ext cx="2900075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31356E"/>
                </a:solidFill>
                <a:latin typeface="Noto Sans Bold"/>
                <a:ea typeface="Noto Sans Bold"/>
                <a:cs typeface="Noto Sans Bold"/>
              </a:rPr>
              <a:t>March 19, 2023</a:t>
            </a:r>
            <a:endParaRPr lang="en-US" sz="2400" b="1" u="none">
              <a:solidFill>
                <a:srgbClr val="31356E"/>
              </a:solidFill>
              <a:latin typeface="Noto Sans Bold"/>
              <a:ea typeface="Noto Sans Bold"/>
              <a:cs typeface="Noto Sans Bold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98D1B79F-4032-6254-D15D-A3BC845405E6}"/>
              </a:ext>
            </a:extLst>
          </p:cNvPr>
          <p:cNvSpPr txBox="1"/>
          <p:nvPr/>
        </p:nvSpPr>
        <p:spPr>
          <a:xfrm>
            <a:off x="9204385" y="4295761"/>
            <a:ext cx="2275482" cy="69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"/>
              </a:rPr>
              <a:t>Credit Suisse Bought by UBS</a:t>
            </a:r>
            <a:endParaRPr lang="en-US" sz="2000" u="none">
              <a:solidFill>
                <a:srgbClr val="000000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B65E9069-FC6A-F706-85AC-AC2D83C85999}"/>
              </a:ext>
            </a:extLst>
          </p:cNvPr>
          <p:cNvSpPr txBox="1"/>
          <p:nvPr/>
        </p:nvSpPr>
        <p:spPr>
          <a:xfrm>
            <a:off x="6304308" y="2078299"/>
            <a:ext cx="2900075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885F1"/>
                </a:solidFill>
                <a:latin typeface="Noto Sans Bold"/>
              </a:rPr>
              <a:t>March 16, 2023</a:t>
            </a:r>
            <a:endParaRPr lang="en-US" sz="2400" b="1" u="none">
              <a:solidFill>
                <a:srgbClr val="1885F1"/>
              </a:solidFill>
              <a:latin typeface="Noto Sans Bold"/>
              <a:ea typeface="Noto Sans Bold"/>
              <a:cs typeface="Noto Sans Bold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522BFF5-5EE6-B82E-A36D-8A6425FCCA42}"/>
              </a:ext>
            </a:extLst>
          </p:cNvPr>
          <p:cNvSpPr txBox="1"/>
          <p:nvPr/>
        </p:nvSpPr>
        <p:spPr>
          <a:xfrm>
            <a:off x="6304309" y="4295761"/>
            <a:ext cx="2275482" cy="105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"/>
              </a:rPr>
              <a:t>First Republic Bank of San Francisco Capital Injection</a:t>
            </a:r>
            <a:endParaRPr lang="en-US" sz="2000" u="none">
              <a:solidFill>
                <a:srgbClr val="000000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13" name="AutoShape 23">
            <a:extLst>
              <a:ext uri="{FF2B5EF4-FFF2-40B4-BE49-F238E27FC236}">
                <a16:creationId xmlns:a16="http://schemas.microsoft.com/office/drawing/2014/main" id="{F7244668-9968-8545-4573-D81746EB7394}"/>
              </a:ext>
            </a:extLst>
          </p:cNvPr>
          <p:cNvSpPr/>
          <p:nvPr/>
        </p:nvSpPr>
        <p:spPr>
          <a:xfrm>
            <a:off x="-1965" y="3133973"/>
            <a:ext cx="12186777" cy="862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24">
            <a:extLst>
              <a:ext uri="{FF2B5EF4-FFF2-40B4-BE49-F238E27FC236}">
                <a16:creationId xmlns:a16="http://schemas.microsoft.com/office/drawing/2014/main" id="{4448B725-180F-5AE1-1941-EC9B7DE61385}"/>
              </a:ext>
            </a:extLst>
          </p:cNvPr>
          <p:cNvGrpSpPr/>
          <p:nvPr/>
        </p:nvGrpSpPr>
        <p:grpSpPr>
          <a:xfrm>
            <a:off x="1467975" y="3057540"/>
            <a:ext cx="238061" cy="239128"/>
            <a:chOff x="14167" y="0"/>
            <a:chExt cx="6321665" cy="6350000"/>
          </a:xfrm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069CCF4D-A691-2B2B-7B8D-BA0372DCF0C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6C5FF"/>
            </a:solidFill>
          </p:spPr>
        </p:sp>
      </p:grpSp>
      <p:grpSp>
        <p:nvGrpSpPr>
          <p:cNvPr id="16" name="Group 26">
            <a:extLst>
              <a:ext uri="{FF2B5EF4-FFF2-40B4-BE49-F238E27FC236}">
                <a16:creationId xmlns:a16="http://schemas.microsoft.com/office/drawing/2014/main" id="{EB25B07E-BFAF-561E-AEA0-11E433D974AD}"/>
              </a:ext>
            </a:extLst>
          </p:cNvPr>
          <p:cNvGrpSpPr/>
          <p:nvPr/>
        </p:nvGrpSpPr>
        <p:grpSpPr>
          <a:xfrm>
            <a:off x="4354429" y="3073589"/>
            <a:ext cx="238061" cy="239128"/>
            <a:chOff x="14167" y="0"/>
            <a:chExt cx="6321665" cy="6350000"/>
          </a:xfrm>
        </p:grpSpPr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5838BF07-B6B7-1E45-D5E7-3656EA6B3A8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B8BB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28">
            <a:extLst>
              <a:ext uri="{FF2B5EF4-FFF2-40B4-BE49-F238E27FC236}">
                <a16:creationId xmlns:a16="http://schemas.microsoft.com/office/drawing/2014/main" id="{42EC9FD5-C1A1-5A4B-7086-180A16CE994F}"/>
              </a:ext>
            </a:extLst>
          </p:cNvPr>
          <p:cNvGrpSpPr/>
          <p:nvPr/>
        </p:nvGrpSpPr>
        <p:grpSpPr>
          <a:xfrm>
            <a:off x="7325635" y="3077910"/>
            <a:ext cx="238061" cy="239128"/>
            <a:chOff x="14167" y="0"/>
            <a:chExt cx="6321665" cy="6350000"/>
          </a:xfrm>
        </p:grpSpPr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0A2212D1-FB59-BE68-3E98-A87EC5AA417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885F1"/>
            </a:solidFill>
          </p:spPr>
        </p:sp>
      </p:grpSp>
      <p:grpSp>
        <p:nvGrpSpPr>
          <p:cNvPr id="20" name="Group 30">
            <a:extLst>
              <a:ext uri="{FF2B5EF4-FFF2-40B4-BE49-F238E27FC236}">
                <a16:creationId xmlns:a16="http://schemas.microsoft.com/office/drawing/2014/main" id="{97D965D0-028C-689E-AE93-080BEA04F507}"/>
              </a:ext>
            </a:extLst>
          </p:cNvPr>
          <p:cNvGrpSpPr/>
          <p:nvPr/>
        </p:nvGrpSpPr>
        <p:grpSpPr>
          <a:xfrm>
            <a:off x="10225711" y="3083783"/>
            <a:ext cx="238061" cy="239128"/>
            <a:chOff x="14167" y="0"/>
            <a:chExt cx="6321665" cy="6350000"/>
          </a:xfrm>
        </p:grpSpPr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id="{44E8434E-5CBD-0FD4-92C2-46B562752A2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356E"/>
            </a:solidFill>
          </p:spPr>
        </p:sp>
      </p:grpSp>
    </p:spTree>
    <p:extLst>
      <p:ext uri="{BB962C8B-B14F-4D97-AF65-F5344CB8AC3E}">
        <p14:creationId xmlns:p14="http://schemas.microsoft.com/office/powerpoint/2010/main" val="3356974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8E8611-D80A-2ADD-877D-33DFC56E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5" y="365125"/>
            <a:ext cx="5718175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Meeting with Treasury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E00D9-15B7-56CE-7464-A6C33AD140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825" y="1599632"/>
            <a:ext cx="5718175" cy="435190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>
                <a:cs typeface="Calibri"/>
              </a:rPr>
              <a:t>On March 22, League Presidents met with Assistant Secretary for Financial Institutions Graham Steele of the U.S. Department of Treasury. </a:t>
            </a:r>
          </a:p>
          <a:p>
            <a:r>
              <a:rPr lang="en-US">
                <a:cs typeface="Calibri"/>
              </a:rPr>
              <a:t>Treasury reassured the group that the financial services space is strong, and they will support credit unions in the same manner as banks.</a:t>
            </a:r>
          </a:p>
          <a:p>
            <a:r>
              <a:rPr lang="en-US">
                <a:cs typeface="Calibri"/>
              </a:rPr>
              <a:t>Treasury is not interested in setting insurance limits.</a:t>
            </a:r>
          </a:p>
          <a:p>
            <a:r>
              <a:rPr lang="en-US">
                <a:cs typeface="Calibri"/>
              </a:rPr>
              <a:t>We stressed the unique structure of credit unions and the funding of the Share Insurance Fund.</a:t>
            </a:r>
          </a:p>
          <a:p>
            <a:r>
              <a:rPr lang="en-US">
                <a:cs typeface="Calibri"/>
              </a:rPr>
              <a:t>Credit unions will remain part of the discussion with a seat at the table.</a:t>
            </a:r>
          </a:p>
        </p:txBody>
      </p:sp>
    </p:spTree>
    <p:extLst>
      <p:ext uri="{BB962C8B-B14F-4D97-AF65-F5344CB8AC3E}">
        <p14:creationId xmlns:p14="http://schemas.microsoft.com/office/powerpoint/2010/main" val="87729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A868E-AC11-ECAB-43E4-1E504D04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Economic Update with </a:t>
            </a:r>
            <a:br>
              <a:rPr lang="en-US" sz="4000" kern="1200"/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Dawit Kebede</a:t>
            </a:r>
            <a:r>
              <a:rPr lang="en-US" sz="4000">
                <a:solidFill>
                  <a:srgbClr val="FFFFFF"/>
                </a:solidFill>
              </a:rPr>
              <a:t>, PhD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60466E-003B-F7F4-6B46-C72E2E67A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703853"/>
            <a:ext cx="7225748" cy="34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21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lose up of calculator and stethoscope placed on invoice">
            <a:extLst>
              <a:ext uri="{FF2B5EF4-FFF2-40B4-BE49-F238E27FC236}">
                <a16:creationId xmlns:a16="http://schemas.microsoft.com/office/drawing/2014/main" id="{C2C8E3A2-7A95-B5E0-6B5D-6C55B22C7F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156" r="2515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94CA6A-0326-0AC8-A9DD-636BA9805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Legislation</a:t>
            </a:r>
            <a:endParaRPr lang="en-US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04A8E-D01D-8C88-FB2C-54E8100947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Insurance Limits/Expansion of Dodd Frank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66E2E-B3F1-CCEF-3303-B41AA2A176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Central Liquidity Facility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C226BD-97DF-5631-909F-E27D911CAE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Member Business Lending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3C5AF8-6520-D7A9-B108-FD0677EDDD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Field of Membership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63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BC212-F79F-8C11-DE47-4C646BD0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League Resources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A4500-370A-1E71-459D-3C0077784D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3138" y="1557727"/>
            <a:ext cx="5991434" cy="508913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Talking Points</a:t>
            </a:r>
          </a:p>
          <a:p>
            <a:pPr lvl="1"/>
            <a:r>
              <a:rPr lang="en-US">
                <a:cs typeface="Calibri"/>
              </a:rPr>
              <a:t>As not-for-profit financial cooperatives, our first priority is the people we serve. </a:t>
            </a:r>
          </a:p>
          <a:p>
            <a:pPr lvl="1"/>
            <a:r>
              <a:rPr lang="en-US">
                <a:cs typeface="Calibri"/>
              </a:rPr>
              <a:t>Credit unions remain well-capitalized, healthy, safe, and sound.</a:t>
            </a:r>
            <a:endParaRPr lang="en-US"/>
          </a:p>
          <a:p>
            <a:pPr lvl="1"/>
            <a:r>
              <a:rPr lang="en-US">
                <a:cs typeface="Calibri"/>
              </a:rPr>
              <a:t>Nearly 92% of AL credit union deposits, 93% of FL credit union deposits, and 92% of GA credit union deposits are insured.</a:t>
            </a:r>
          </a:p>
          <a:p>
            <a:pPr lvl="1"/>
            <a:r>
              <a:rPr lang="en-US">
                <a:cs typeface="Calibri"/>
              </a:rPr>
              <a:t>Credit union deposits are insured up to at least $250,000 per individual depositor. </a:t>
            </a:r>
          </a:p>
          <a:p>
            <a:pPr lvl="1"/>
            <a:r>
              <a:rPr lang="en-US">
                <a:cs typeface="Calibri"/>
              </a:rPr>
              <a:t>Credit union members have never lost a penny of insured savings at a federally insured credit unions.</a:t>
            </a:r>
          </a:p>
          <a:p>
            <a:r>
              <a:rPr lang="en-US">
                <a:cs typeface="Calibri"/>
              </a:rPr>
              <a:t>Media and Member Inquiries</a:t>
            </a:r>
          </a:p>
          <a:p>
            <a:r>
              <a:rPr lang="en-US">
                <a:cs typeface="Calibri"/>
              </a:rPr>
              <a:t>Media Kit</a:t>
            </a:r>
          </a:p>
          <a:p>
            <a:r>
              <a:rPr lang="en-US">
                <a:cs typeface="Calibri"/>
              </a:rPr>
              <a:t>Account Insurance Estimator</a:t>
            </a:r>
          </a:p>
        </p:txBody>
      </p:sp>
    </p:spTree>
    <p:extLst>
      <p:ext uri="{BB962C8B-B14F-4D97-AF65-F5344CB8AC3E}">
        <p14:creationId xmlns:p14="http://schemas.microsoft.com/office/powerpoint/2010/main" val="1147772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68D8D-8769-ADAB-8593-7C6A7445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What We're Hearing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B08BE-9429-2627-D408-79A7BD7A1D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Continued instability in the banking system, mainly originating with regional banks.</a:t>
            </a:r>
          </a:p>
          <a:p>
            <a:r>
              <a:rPr lang="en-US">
                <a:cs typeface="Calibri"/>
              </a:rPr>
              <a:t>By comparison, the credit union system has demonstrated far greater stability.</a:t>
            </a:r>
          </a:p>
          <a:p>
            <a:r>
              <a:rPr lang="en-US">
                <a:cs typeface="Calibri"/>
              </a:rPr>
              <a:t>Moderate inflow of deposits to the credit union system from those worried about the banking system.</a:t>
            </a:r>
          </a:p>
        </p:txBody>
      </p:sp>
    </p:spTree>
    <p:extLst>
      <p:ext uri="{BB962C8B-B14F-4D97-AF65-F5344CB8AC3E}">
        <p14:creationId xmlns:p14="http://schemas.microsoft.com/office/powerpoint/2010/main" val="2189957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727C1F-4412-2DEC-E40D-6F3CA2DC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211" y="16782"/>
            <a:ext cx="7820025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What We're Seeing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DEED0-079C-8FD5-1681-784E282828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Two main causes of recent bank collapses</a:t>
            </a:r>
          </a:p>
          <a:p>
            <a:pPr lvl="1"/>
            <a:r>
              <a:rPr lang="en-US">
                <a:cs typeface="Calibri"/>
              </a:rPr>
              <a:t>Uninsured Deposits</a:t>
            </a:r>
          </a:p>
          <a:p>
            <a:pPr lvl="1"/>
            <a:r>
              <a:rPr lang="en-US">
                <a:cs typeface="Calibri"/>
              </a:rPr>
              <a:t>Risk Concentration</a:t>
            </a:r>
          </a:p>
          <a:p>
            <a:r>
              <a:rPr lang="en-US">
                <a:cs typeface="Calibri"/>
              </a:rPr>
              <a:t>Why credit unions are different</a:t>
            </a:r>
          </a:p>
          <a:p>
            <a:pPr lvl="1"/>
            <a:r>
              <a:rPr lang="en-US">
                <a:cs typeface="Calibri"/>
              </a:rPr>
              <a:t>Very few uninsured deposits</a:t>
            </a:r>
          </a:p>
          <a:p>
            <a:pPr lvl="1"/>
            <a:r>
              <a:rPr lang="en-US">
                <a:cs typeface="Calibri"/>
              </a:rPr>
              <a:t>System is well-capitalized compared to the regional banks</a:t>
            </a:r>
          </a:p>
          <a:p>
            <a:pPr lvl="1"/>
            <a:r>
              <a:rPr lang="en-US">
                <a:cs typeface="Calibri"/>
              </a:rPr>
              <a:t>Local nature of credit unions limits risk concentration</a:t>
            </a:r>
          </a:p>
          <a:p>
            <a:pPr lvl="1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392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3C44D3EEC770418034522DFA22E6FB" ma:contentTypeVersion="14" ma:contentTypeDescription="Create a new document." ma:contentTypeScope="" ma:versionID="05b9e76f298626c8aaa7fe420259b598">
  <xsd:schema xmlns:xsd="http://www.w3.org/2001/XMLSchema" xmlns:xs="http://www.w3.org/2001/XMLSchema" xmlns:p="http://schemas.microsoft.com/office/2006/metadata/properties" xmlns:ns2="a9b0ab51-a378-44d5-b7e4-17cc267717f1" xmlns:ns3="29648c8e-786d-45bd-99eb-ed05eacd9b06" targetNamespace="http://schemas.microsoft.com/office/2006/metadata/properties" ma:root="true" ma:fieldsID="f76d0063aa018f01384e52ee5ebfcc59" ns2:_="" ns3:_="">
    <xsd:import namespace="a9b0ab51-a378-44d5-b7e4-17cc267717f1"/>
    <xsd:import namespace="29648c8e-786d-45bd-99eb-ed05eacd9b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0ab51-a378-44d5-b7e4-17cc267717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80eb79f-b3aa-4bef-bd36-85b9d0291a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48c8e-786d-45bd-99eb-ed05eacd9b0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d2ef900-af15-4395-a70d-eb4340b4d10e}" ma:internalName="TaxCatchAll" ma:showField="CatchAllData" ma:web="29648c8e-786d-45bd-99eb-ed05eacd9b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442D76-2032-4323-8581-8894B938B5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5AF410-19A6-42EB-AD92-08434B78D6FE}">
  <ds:schemaRefs>
    <ds:schemaRef ds:uri="29648c8e-786d-45bd-99eb-ed05eacd9b06"/>
    <ds:schemaRef ds:uri="a9b0ab51-a378-44d5-b7e4-17cc267717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LSCU Credit Union Economic  &amp; Regulatory Update</vt:lpstr>
      <vt:lpstr>Presenters</vt:lpstr>
      <vt:lpstr>PowerPoint Presentation</vt:lpstr>
      <vt:lpstr>Meeting with Treasury</vt:lpstr>
      <vt:lpstr>Economic Update with  Dawit Kebede, PhD</vt:lpstr>
      <vt:lpstr>Legislation</vt:lpstr>
      <vt:lpstr>League Resources</vt:lpstr>
      <vt:lpstr>What We're Hearing</vt:lpstr>
      <vt:lpstr>What We're Seeing</vt:lpstr>
      <vt:lpstr>Questions?</vt:lpstr>
      <vt:lpstr>ADJOURN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Joanna Forrester</dc:creator>
  <cp:revision>1</cp:revision>
  <dcterms:created xsi:type="dcterms:W3CDTF">2022-04-05T16:57:41Z</dcterms:created>
  <dcterms:modified xsi:type="dcterms:W3CDTF">2023-03-24T15:05:43Z</dcterms:modified>
</cp:coreProperties>
</file>