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 id="2147483696" r:id="rId7"/>
  </p:sldMasterIdLst>
  <p:notesMasterIdLst>
    <p:notesMasterId r:id="rId21"/>
  </p:notesMasterIdLst>
  <p:sldIdLst>
    <p:sldId id="286" r:id="rId8"/>
    <p:sldId id="538" r:id="rId9"/>
    <p:sldId id="539" r:id="rId10"/>
    <p:sldId id="540" r:id="rId11"/>
    <p:sldId id="725" r:id="rId12"/>
    <p:sldId id="672" r:id="rId13"/>
    <p:sldId id="683" r:id="rId14"/>
    <p:sldId id="360" r:id="rId15"/>
    <p:sldId id="677" r:id="rId16"/>
    <p:sldId id="733" r:id="rId17"/>
    <p:sldId id="734" r:id="rId18"/>
    <p:sldId id="674" r:id="rId19"/>
    <p:sldId id="7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Cooper" initials="KC" lastIdx="1" clrIdx="0">
    <p:extLst>
      <p:ext uri="{19B8F6BF-5375-455C-9EA6-DF929625EA0E}">
        <p15:presenceInfo xmlns:p15="http://schemas.microsoft.com/office/powerpoint/2012/main" userId="S::kimberly.cooper@hilton.com::ddfafc68-1630-45e5-b118-f576f763e6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29" autoAdjust="0"/>
  </p:normalViewPr>
  <p:slideViewPr>
    <p:cSldViewPr snapToGrid="0">
      <p:cViewPr varScale="1">
        <p:scale>
          <a:sx n="97" d="100"/>
          <a:sy n="97" d="100"/>
        </p:scale>
        <p:origin x="10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3F2DA-E709-45E8-BC6B-479F95AB77BD}"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6693E-363F-489C-B410-870AA4CF52E1}" type="slidenum">
              <a:rPr lang="en-US" smtClean="0"/>
              <a:t>‹#›</a:t>
            </a:fld>
            <a:endParaRPr lang="en-US"/>
          </a:p>
        </p:txBody>
      </p:sp>
    </p:spTree>
    <p:extLst>
      <p:ext uri="{BB962C8B-B14F-4D97-AF65-F5344CB8AC3E}">
        <p14:creationId xmlns:p14="http://schemas.microsoft.com/office/powerpoint/2010/main" val="186286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040776BA-A587-A645-B93C-2E1F70AADC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FEATURES </a:t>
            </a:r>
          </a:p>
          <a:p>
            <a:r>
              <a:rPr lang="en-US" dirty="0"/>
              <a:t>-Hilton </a:t>
            </a:r>
            <a:r>
              <a:rPr lang="en-US" dirty="0" err="1"/>
              <a:t>CleanStay</a:t>
            </a:r>
            <a:r>
              <a:rPr lang="en-US" dirty="0"/>
              <a:t> Room Seal to indicate that guest rooms have not been accessed since they were cleaned </a:t>
            </a:r>
          </a:p>
          <a:p>
            <a:r>
              <a:rPr lang="en-US" dirty="0"/>
              <a:t>-Increased focused disinfection of top 10 high touch areas in guest rooms like light switches and door handles </a:t>
            </a:r>
          </a:p>
          <a:p>
            <a:r>
              <a:rPr lang="en-US" dirty="0"/>
              <a:t>-Increased cleaning and disinfection frequency of public areas </a:t>
            </a:r>
          </a:p>
          <a:p>
            <a:r>
              <a:rPr lang="en-US" dirty="0"/>
              <a:t>-Guest-accessible disinfecting wipes at entrances and high traffic areas </a:t>
            </a:r>
          </a:p>
          <a:p>
            <a:r>
              <a:rPr lang="en-US" dirty="0"/>
              <a:t>-Enhanced cleaning and disinfection for fitness centers </a:t>
            </a:r>
          </a:p>
          <a:p>
            <a:r>
              <a:rPr lang="en-US" dirty="0"/>
              <a:t>-Enhanced cleaning &amp; operational changes to restaurants, bars, in-room dining and meeting spaces </a:t>
            </a:r>
          </a:p>
          <a:p>
            <a:r>
              <a:rPr lang="en-US" dirty="0"/>
              <a:t>-Reduced paper amenities (like pads and guest directories) in rooms </a:t>
            </a:r>
          </a:p>
          <a:p>
            <a:r>
              <a:rPr lang="en-US" dirty="0"/>
              <a:t>-Industry-leading contactless check-in and check-out with Digital Key at more than 4,700 properties globally </a:t>
            </a:r>
          </a:p>
          <a:p>
            <a:r>
              <a:rPr lang="en-US" dirty="0"/>
              <a:t>-Evaluation of new technologies like electrostatic sprayers with disinfecting mist and ultraviolet light to sanitize surfaces and objects </a:t>
            </a:r>
          </a:p>
          <a:p>
            <a:r>
              <a:rPr lang="en-US" dirty="0"/>
              <a:t>-Enhanced Team Member safety and well-being with personal protective equipment and enhanced training and protocols</a:t>
            </a:r>
          </a:p>
          <a:p>
            <a:endParaRPr lang="en-US" dirty="0"/>
          </a:p>
        </p:txBody>
      </p:sp>
      <p:sp>
        <p:nvSpPr>
          <p:cNvPr id="4" name="Slide Number Placeholder 3"/>
          <p:cNvSpPr>
            <a:spLocks noGrp="1"/>
          </p:cNvSpPr>
          <p:nvPr>
            <p:ph type="sldNum" sz="quarter" idx="5"/>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040776BA-A587-A645-B93C-2E1F70AADC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90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upon </a:t>
            </a:r>
            <a:r>
              <a:rPr lang="en-US" dirty="0" err="1"/>
              <a:t>CleanStay</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6693E-363F-489C-B410-870AA4CF52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87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Launching in hotels August 2020, the goal of Hilton </a:t>
            </a:r>
            <a:r>
              <a:rPr lang="en-US" dirty="0" err="1"/>
              <a:t>EventReady</a:t>
            </a:r>
            <a:r>
              <a:rPr lang="en-US" dirty="0"/>
              <a:t> with </a:t>
            </a:r>
            <a:r>
              <a:rPr lang="en-US" dirty="0" err="1"/>
              <a:t>CleanStay</a:t>
            </a:r>
            <a:r>
              <a:rPr lang="en-US" dirty="0"/>
              <a:t> is to create a safe and comfortable environment for you and your attendees.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Hilton </a:t>
            </a:r>
            <a:r>
              <a:rPr lang="en-US" dirty="0" err="1"/>
              <a:t>EventReady</a:t>
            </a:r>
            <a:r>
              <a:rPr lang="en-US" dirty="0"/>
              <a:t> with </a:t>
            </a:r>
            <a:r>
              <a:rPr lang="en-US" dirty="0" err="1"/>
              <a:t>CleanStay</a:t>
            </a:r>
            <a:r>
              <a:rPr lang="en-US" dirty="0"/>
              <a:t> will provide curated solutions with creative food and beverage, thoughtful technology resources, elevated standards and practices with redesigned spaces for physical distancing, and reimagined ways to meet and gather.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6693E-363F-489C-B410-870AA4CF52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15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Entire event journey </a:t>
            </a:r>
          </a:p>
          <a:p>
            <a:endParaRPr lang="en-US" dirty="0"/>
          </a:p>
          <a:p>
            <a:r>
              <a:rPr lang="en-US" dirty="0"/>
              <a:t>Honors App</a:t>
            </a:r>
          </a:p>
          <a:p>
            <a:r>
              <a:rPr lang="en-US" dirty="0"/>
              <a:t>Appropriate signage along the attendee journey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6693E-363F-489C-B410-870AA4CF52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29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Hilton has developed </a:t>
            </a:r>
            <a:r>
              <a:rPr lang="en-US" err="1"/>
              <a:t>EventReady</a:t>
            </a:r>
            <a:r>
              <a:rPr lang="en-US"/>
              <a:t>, a global meeting and events program designed to create event experiences that are clean, flexible, safe and socially responsible. Hilton </a:t>
            </a:r>
            <a:r>
              <a:rPr lang="en-US" err="1"/>
              <a:t>EventReady</a:t>
            </a:r>
            <a:r>
              <a:rPr lang="en-US"/>
              <a:t> with </a:t>
            </a:r>
            <a:r>
              <a:rPr lang="en-US" err="1"/>
              <a:t>CleanStay</a:t>
            </a:r>
            <a:r>
              <a:rPr lang="en-US"/>
              <a:t> will provide curated solutions with creative food and beverage, thoughtful technology resources, elevated standards and practices with redesigned spaces for physical distancing, and reimagined ways to meet and gather. The goal is to create a safe and comfortable environment for event planners and their attendees.</a:t>
            </a:r>
          </a:p>
        </p:txBody>
      </p:sp>
      <p:sp>
        <p:nvSpPr>
          <p:cNvPr id="4" name="Slide Number Placeholder 3"/>
          <p:cNvSpPr>
            <a:spLocks noGrp="1"/>
          </p:cNvSpPr>
          <p:nvPr>
            <p:ph type="sldNum" sz="quarter" idx="5"/>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040776BA-A587-A645-B93C-2E1F70AADC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39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6693E-363F-489C-B410-870AA4CF52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Attendees who desire a contactless arrival experience can check-in, choose their room, access their room with a digital room key and check-out using their mobile devices through the </a:t>
            </a:r>
            <a:r>
              <a:rPr kumimoji="0" lang="en-US" sz="2000" b="1" i="0" u="none" strike="noStrike" kern="1200" cap="none" spc="1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Hilton Honors mobile app.</a:t>
            </a:r>
            <a:br>
              <a:rPr kumimoji="0" lang="en-US" sz="2000" b="1" i="0" u="none" strike="noStrike" kern="1200" cap="none" spc="1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en-US" sz="2000" b="1" i="0" u="none" strike="noStrike" kern="1200" cap="none" spc="1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000" kern="0" dirty="0">
                <a:latin typeface="Arial" panose="020B0604020202020204" pitchFamily="34" charset="0"/>
                <a:cs typeface="Arial" panose="020B0604020202020204" pitchFamily="34" charset="0"/>
              </a:rPr>
              <a:t>Hilton is carefully monitoring guidance from the WHO and CDC and other health officials that may require health and symptom checks. Where required by law, Team Members must adhere to conducting daily health and symptom self-screenings and/or temperature screenings before entering a hotel or corporate office.</a:t>
            </a:r>
            <a:endParaRPr kumimoji="0" lang="en-US" sz="2000" b="1" i="0" u="none" strike="noStrike" kern="1200" cap="none" spc="1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6693E-363F-489C-B410-870AA4CF52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27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experience is delivered with Hilton hospitality. </a:t>
            </a:r>
          </a:p>
          <a:p>
            <a:endParaRPr lang="en-US" dirty="0"/>
          </a:p>
          <a:p>
            <a:r>
              <a:rPr lang="en-US" dirty="0"/>
              <a:t>While we are implementing new guidelines, it was important that our new procedures and processes did not impact the core of who we are.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6693E-363F-489C-B410-870AA4CF52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4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Opt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17C7DE-5CE6-DB4F-B637-230AAD46CE39}"/>
              </a:ext>
            </a:extLst>
          </p:cNvPr>
          <p:cNvSpPr/>
          <p:nvPr userDrawn="1"/>
        </p:nvSpPr>
        <p:spPr>
          <a:xfrm>
            <a:off x="0" y="0"/>
            <a:ext cx="12192000" cy="547792"/>
          </a:xfrm>
          <a:prstGeom prst="rect">
            <a:avLst/>
          </a:prstGeom>
          <a:solidFill>
            <a:srgbClr val="00A8E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Loew" charset="0"/>
              <a:ea typeface="Loew" charset="0"/>
              <a:cs typeface="Loew" charset="0"/>
            </a:endParaRPr>
          </a:p>
        </p:txBody>
      </p:sp>
      <p:sp>
        <p:nvSpPr>
          <p:cNvPr id="4" name="Text Placeholder 3">
            <a:extLst>
              <a:ext uri="{FF2B5EF4-FFF2-40B4-BE49-F238E27FC236}">
                <a16:creationId xmlns:a16="http://schemas.microsoft.com/office/drawing/2014/main" id="{F9D65C5A-9BD7-7A43-813C-06BD1D941000}"/>
              </a:ext>
            </a:extLst>
          </p:cNvPr>
          <p:cNvSpPr>
            <a:spLocks noGrp="1"/>
          </p:cNvSpPr>
          <p:nvPr>
            <p:ph type="body" sz="quarter" idx="10" hasCustomPrompt="1"/>
          </p:nvPr>
        </p:nvSpPr>
        <p:spPr>
          <a:xfrm>
            <a:off x="552171" y="232192"/>
            <a:ext cx="3772452" cy="315601"/>
          </a:xfrm>
        </p:spPr>
        <p:txBody>
          <a:bodyPr/>
          <a:lstStyle>
            <a:lvl1pPr marL="0" marR="0" indent="0" algn="l" defTabSz="1219170" rtl="0" eaLnBrk="1" fontAlgn="auto" latinLnBrk="0" hangingPunct="1">
              <a:lnSpc>
                <a:spcPct val="100000"/>
              </a:lnSpc>
              <a:spcBef>
                <a:spcPts val="0"/>
              </a:spcBef>
              <a:spcAft>
                <a:spcPts val="0"/>
              </a:spcAft>
              <a:buClrTx/>
              <a:buSzTx/>
              <a:buFontTx/>
              <a:buNone/>
              <a:tabLst/>
              <a:defRPr lang="en-US" sz="1067" b="1" kern="1200" dirty="0">
                <a:solidFill>
                  <a:schemeClr val="bg1"/>
                </a:solidFill>
                <a:latin typeface="Loew 2.0 ExtraBold" pitchFamily="2" charset="77"/>
                <a:ea typeface="+mn-ea"/>
                <a:cs typeface="Loew Black"/>
              </a:defRPr>
            </a:lvl1pPr>
          </a:lstStyle>
          <a:p>
            <a:pPr lvl="0"/>
            <a:r>
              <a:rPr lang="en-US"/>
              <a:t>Section Title</a:t>
            </a:r>
          </a:p>
        </p:txBody>
      </p:sp>
      <p:sp>
        <p:nvSpPr>
          <p:cNvPr id="18" name="Text Placeholder 3">
            <a:extLst>
              <a:ext uri="{FF2B5EF4-FFF2-40B4-BE49-F238E27FC236}">
                <a16:creationId xmlns:a16="http://schemas.microsoft.com/office/drawing/2014/main" id="{7BCBEAA4-CBB0-8341-891B-F9117DE4ECCD}"/>
              </a:ext>
            </a:extLst>
          </p:cNvPr>
          <p:cNvSpPr>
            <a:spLocks noGrp="1"/>
          </p:cNvSpPr>
          <p:nvPr>
            <p:ph type="body" sz="quarter" idx="12" hasCustomPrompt="1"/>
          </p:nvPr>
        </p:nvSpPr>
        <p:spPr>
          <a:xfrm>
            <a:off x="609601" y="1193801"/>
            <a:ext cx="3566511" cy="2235199"/>
          </a:xfrm>
        </p:spPr>
        <p:txBody>
          <a:bodyPr anchor="t" anchorCtr="0"/>
          <a:lstStyle>
            <a:lvl1pPr marL="0" indent="0">
              <a:spcBef>
                <a:spcPts val="0"/>
              </a:spcBef>
              <a:spcAft>
                <a:spcPts val="0"/>
              </a:spcAft>
              <a:buNone/>
              <a:defRPr lang="en-US" sz="5333" b="1" i="0" kern="1200" dirty="0">
                <a:solidFill>
                  <a:srgbClr val="00A8E1"/>
                </a:solidFill>
                <a:latin typeface="Loew 2.0 Heavy" pitchFamily="2" charset="77"/>
                <a:ea typeface="Loew 2.0 Heavy" pitchFamily="2" charset="77"/>
                <a:cs typeface="Loew 2.0 Heavy" pitchFamily="2" charset="77"/>
              </a:defRPr>
            </a:lvl1pPr>
          </a:lstStyle>
          <a:p>
            <a:pPr lvl="0"/>
            <a:r>
              <a:rPr lang="en-US"/>
              <a:t>Content slide title</a:t>
            </a:r>
          </a:p>
        </p:txBody>
      </p:sp>
      <p:sp>
        <p:nvSpPr>
          <p:cNvPr id="6" name="Text Placeholder 5">
            <a:extLst>
              <a:ext uri="{FF2B5EF4-FFF2-40B4-BE49-F238E27FC236}">
                <a16:creationId xmlns:a16="http://schemas.microsoft.com/office/drawing/2014/main" id="{ABE0FBB6-3F69-634B-9242-1C1AF5321A65}"/>
              </a:ext>
            </a:extLst>
          </p:cNvPr>
          <p:cNvSpPr>
            <a:spLocks noGrp="1"/>
          </p:cNvSpPr>
          <p:nvPr>
            <p:ph type="body" sz="quarter" idx="13"/>
          </p:nvPr>
        </p:nvSpPr>
        <p:spPr>
          <a:xfrm>
            <a:off x="4423834" y="1295400"/>
            <a:ext cx="7158567" cy="4798939"/>
          </a:xfrm>
        </p:spPr>
        <p:txBody>
          <a:bodyPr/>
          <a:lstStyle>
            <a:lvl1pPr marL="0" indent="0">
              <a:spcBef>
                <a:spcPts val="0"/>
              </a:spcBef>
              <a:spcAft>
                <a:spcPts val="0"/>
              </a:spcAft>
              <a:buNone/>
              <a:defRPr/>
            </a:lvl1pPr>
            <a:lvl2pPr marL="304784" indent="0">
              <a:spcBef>
                <a:spcPts val="0"/>
              </a:spcBef>
              <a:spcAft>
                <a:spcPts val="0"/>
              </a:spcAft>
              <a:buNone/>
              <a:defRPr/>
            </a:lvl2pPr>
            <a:lvl3pPr marL="611687" indent="0">
              <a:spcBef>
                <a:spcPts val="0"/>
              </a:spcBef>
              <a:spcAft>
                <a:spcPts val="0"/>
              </a:spcAft>
              <a:buNone/>
              <a:defRPr/>
            </a:lvl3pPr>
            <a:lvl4pPr marL="916469" indent="0">
              <a:spcBef>
                <a:spcPts val="0"/>
              </a:spcBef>
              <a:spcAft>
                <a:spcPts val="0"/>
              </a:spcAft>
              <a:buNone/>
              <a:defRPr/>
            </a:lvl4pPr>
            <a:lvl5pPr marL="1223372" indent="0">
              <a:spcBef>
                <a:spcPts val="0"/>
              </a:spcBef>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01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3" name="Footer Placeholder 2"/>
          <p:cNvSpPr>
            <a:spLocks noGrp="1"/>
          </p:cNvSpPr>
          <p:nvPr>
            <p:ph type="ftr" sz="quarter" idx="11"/>
          </p:nvPr>
        </p:nvSpPr>
        <p:spPr/>
        <p:txBody>
          <a:bodyPr/>
          <a:lstStyle/>
          <a:p>
            <a:endParaRPr lang="en-US">
              <a:solidFill>
                <a:srgbClr val="1E1E1E">
                  <a:tint val="75000"/>
                </a:srgbClr>
              </a:solidFill>
            </a:endParaRPr>
          </a:p>
        </p:txBody>
      </p:sp>
      <p:sp>
        <p:nvSpPr>
          <p:cNvPr id="4" name="Slide Number Placeholder 3"/>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3189040724"/>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799"/>
            </a:lvl1pPr>
            <a:lvl2pPr>
              <a:defRPr sz="3299"/>
            </a:lvl2pPr>
            <a:lvl3pPr>
              <a:defRPr sz="28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084" cy="4691063"/>
          </a:xfrm>
        </p:spPr>
        <p:txBody>
          <a:bodyPr/>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6" name="Footer Placeholder 5"/>
          <p:cNvSpPr>
            <a:spLocks noGrp="1"/>
          </p:cNvSpPr>
          <p:nvPr>
            <p:ph type="ftr" sz="quarter" idx="11"/>
          </p:nvPr>
        </p:nvSpPr>
        <p:spPr/>
        <p:txBody>
          <a:bodyPr/>
          <a:lstStyle/>
          <a:p>
            <a:endParaRPr lang="en-US">
              <a:solidFill>
                <a:srgbClr val="1E1E1E">
                  <a:tint val="75000"/>
                </a:srgbClr>
              </a:solidFill>
            </a:endParaRPr>
          </a:p>
        </p:txBody>
      </p:sp>
      <p:sp>
        <p:nvSpPr>
          <p:cNvPr id="7" name="Slide Number Placeholder 6"/>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2603927981"/>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799"/>
            </a:lvl1pPr>
            <a:lvl2pPr marL="544142" indent="0">
              <a:buNone/>
              <a:defRPr sz="3299"/>
            </a:lvl2pPr>
            <a:lvl3pPr marL="1088284" indent="0">
              <a:buNone/>
              <a:defRPr sz="2899"/>
            </a:lvl3pPr>
            <a:lvl4pPr marL="1632426" indent="0">
              <a:buNone/>
              <a:defRPr sz="2400"/>
            </a:lvl4pPr>
            <a:lvl5pPr marL="2176569" indent="0">
              <a:buNone/>
              <a:defRPr sz="2400"/>
            </a:lvl5pPr>
            <a:lvl6pPr marL="2720710" indent="0">
              <a:buNone/>
              <a:defRPr sz="2400"/>
            </a:lvl6pPr>
            <a:lvl7pPr marL="3264852" indent="0">
              <a:buNone/>
              <a:defRPr sz="2400"/>
            </a:lvl7pPr>
            <a:lvl8pPr marL="3808994" indent="0">
              <a:buNone/>
              <a:defRPr sz="2400"/>
            </a:lvl8pPr>
            <a:lvl9pPr marL="4353136"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6" name="Footer Placeholder 5"/>
          <p:cNvSpPr>
            <a:spLocks noGrp="1"/>
          </p:cNvSpPr>
          <p:nvPr>
            <p:ph type="ftr" sz="quarter" idx="11"/>
          </p:nvPr>
        </p:nvSpPr>
        <p:spPr/>
        <p:txBody>
          <a:bodyPr/>
          <a:lstStyle/>
          <a:p>
            <a:endParaRPr lang="en-US">
              <a:solidFill>
                <a:srgbClr val="1E1E1E">
                  <a:tint val="75000"/>
                </a:srgbClr>
              </a:solidFill>
            </a:endParaRPr>
          </a:p>
        </p:txBody>
      </p:sp>
      <p:sp>
        <p:nvSpPr>
          <p:cNvPr id="7" name="Slide Number Placeholder 6"/>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1330821054"/>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5" name="Footer Placeholder 4"/>
          <p:cNvSpPr>
            <a:spLocks noGrp="1"/>
          </p:cNvSpPr>
          <p:nvPr>
            <p:ph type="ftr" sz="quarter" idx="11"/>
          </p:nvPr>
        </p:nvSpPr>
        <p:spPr/>
        <p:txBody>
          <a:bodyPr/>
          <a:lstStyle/>
          <a:p>
            <a:endParaRPr lang="en-US">
              <a:solidFill>
                <a:srgbClr val="1E1E1E">
                  <a:tint val="75000"/>
                </a:srgbClr>
              </a:solidFill>
            </a:endParaRPr>
          </a:p>
        </p:txBody>
      </p:sp>
      <p:sp>
        <p:nvSpPr>
          <p:cNvPr id="6" name="Slide Number Placeholder 5"/>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1306535474"/>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5" name="Footer Placeholder 4"/>
          <p:cNvSpPr>
            <a:spLocks noGrp="1"/>
          </p:cNvSpPr>
          <p:nvPr>
            <p:ph type="ftr" sz="quarter" idx="11"/>
          </p:nvPr>
        </p:nvSpPr>
        <p:spPr/>
        <p:txBody>
          <a:bodyPr/>
          <a:lstStyle/>
          <a:p>
            <a:endParaRPr lang="en-US">
              <a:solidFill>
                <a:srgbClr val="1E1E1E">
                  <a:tint val="75000"/>
                </a:srgbClr>
              </a:solidFill>
            </a:endParaRPr>
          </a:p>
        </p:txBody>
      </p:sp>
      <p:sp>
        <p:nvSpPr>
          <p:cNvPr id="6" name="Slide Number Placeholder 5"/>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3964709733"/>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vider Option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73842B-9CEE-4849-AC20-9227B055DAB1}"/>
              </a:ext>
            </a:extLst>
          </p:cNvPr>
          <p:cNvSpPr/>
          <p:nvPr userDrawn="1"/>
        </p:nvSpPr>
        <p:spPr>
          <a:xfrm>
            <a:off x="0" y="0"/>
            <a:ext cx="6604000" cy="6858000"/>
          </a:xfrm>
          <a:prstGeom prst="rect">
            <a:avLst/>
          </a:prstGeom>
          <a:solidFill>
            <a:srgbClr val="00A8E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Loew" charset="0"/>
              <a:ea typeface="Loew" charset="0"/>
              <a:cs typeface="Loew" charset="0"/>
            </a:endParaRPr>
          </a:p>
        </p:txBody>
      </p:sp>
      <p:pic>
        <p:nvPicPr>
          <p:cNvPr id="14" name="Graphic 13">
            <a:extLst>
              <a:ext uri="{FF2B5EF4-FFF2-40B4-BE49-F238E27FC236}">
                <a16:creationId xmlns:a16="http://schemas.microsoft.com/office/drawing/2014/main" id="{596AA6FC-1E9F-4F4E-BB86-F8CD000502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7973" y="787400"/>
            <a:ext cx="1862667" cy="684245"/>
          </a:xfrm>
          <a:prstGeom prst="rect">
            <a:avLst/>
          </a:prstGeom>
        </p:spPr>
      </p:pic>
      <p:sp>
        <p:nvSpPr>
          <p:cNvPr id="4" name="Text Placeholder 3">
            <a:extLst>
              <a:ext uri="{FF2B5EF4-FFF2-40B4-BE49-F238E27FC236}">
                <a16:creationId xmlns:a16="http://schemas.microsoft.com/office/drawing/2014/main" id="{2142322F-7C43-1C44-B55E-E5D8A9F5EA03}"/>
              </a:ext>
            </a:extLst>
          </p:cNvPr>
          <p:cNvSpPr>
            <a:spLocks noGrp="1"/>
          </p:cNvSpPr>
          <p:nvPr>
            <p:ph type="body" sz="quarter" idx="10" hasCustomPrompt="1"/>
          </p:nvPr>
        </p:nvSpPr>
        <p:spPr>
          <a:xfrm>
            <a:off x="711201" y="2223778"/>
            <a:ext cx="5495289" cy="1941044"/>
          </a:xfrm>
        </p:spPr>
        <p:txBody>
          <a:bodyPr/>
          <a:lstStyle>
            <a:lvl1pPr marL="0" indent="0">
              <a:lnSpc>
                <a:spcPct val="70000"/>
              </a:lnSpc>
              <a:buNone/>
              <a:defRPr lang="en-US" sz="8800" b="1" i="0" kern="1200" dirty="0">
                <a:solidFill>
                  <a:schemeClr val="bg1"/>
                </a:solidFill>
                <a:latin typeface="Loew 2.0 Heavy" pitchFamily="2" charset="77"/>
                <a:ea typeface="Loew 2.0 Heavy" pitchFamily="2" charset="77"/>
                <a:cs typeface="Loew 2.0 Heavy" pitchFamily="2" charset="77"/>
              </a:defRPr>
            </a:lvl1pPr>
          </a:lstStyle>
          <a:p>
            <a:pPr lvl="0"/>
            <a:r>
              <a:rPr lang="en-US"/>
              <a:t>Divider Title</a:t>
            </a:r>
          </a:p>
        </p:txBody>
      </p:sp>
      <p:sp>
        <p:nvSpPr>
          <p:cNvPr id="6" name="Content Placeholder 5">
            <a:extLst>
              <a:ext uri="{FF2B5EF4-FFF2-40B4-BE49-F238E27FC236}">
                <a16:creationId xmlns:a16="http://schemas.microsoft.com/office/drawing/2014/main" id="{0B2A26E9-4A1F-D449-931F-E997912D4514}"/>
              </a:ext>
            </a:extLst>
          </p:cNvPr>
          <p:cNvSpPr>
            <a:spLocks noGrp="1"/>
          </p:cNvSpPr>
          <p:nvPr>
            <p:ph sz="quarter" idx="11" hasCustomPrompt="1"/>
          </p:nvPr>
        </p:nvSpPr>
        <p:spPr>
          <a:xfrm>
            <a:off x="711200" y="4355711"/>
            <a:ext cx="4861984" cy="770467"/>
          </a:xfrm>
        </p:spPr>
        <p:txBody>
          <a:bodyPr/>
          <a:lstStyle>
            <a:lvl1pPr marL="0" indent="0">
              <a:buNone/>
              <a:defRPr lang="en-US" sz="2933" b="1" i="0" kern="1200" dirty="0">
                <a:solidFill>
                  <a:schemeClr val="bg1"/>
                </a:solidFill>
                <a:latin typeface="Loew 2.0 ExtraBold" pitchFamily="2" charset="77"/>
                <a:ea typeface="Loew 2.0 ExtraBold" pitchFamily="2" charset="77"/>
                <a:cs typeface="Loew 2.0 ExtraBold" pitchFamily="2" charset="77"/>
              </a:defRPr>
            </a:lvl1pPr>
          </a:lstStyle>
          <a:p>
            <a:pPr lvl="0"/>
            <a:r>
              <a:rPr lang="en-US"/>
              <a:t>Divider subtitle here</a:t>
            </a:r>
          </a:p>
        </p:txBody>
      </p:sp>
      <p:sp>
        <p:nvSpPr>
          <p:cNvPr id="16" name="Picture Placeholder 15">
            <a:extLst>
              <a:ext uri="{FF2B5EF4-FFF2-40B4-BE49-F238E27FC236}">
                <a16:creationId xmlns:a16="http://schemas.microsoft.com/office/drawing/2014/main" id="{40315D8F-5792-7C4F-9BBF-09D7E155E12D}"/>
              </a:ext>
            </a:extLst>
          </p:cNvPr>
          <p:cNvSpPr>
            <a:spLocks noGrp="1"/>
          </p:cNvSpPr>
          <p:nvPr>
            <p:ph type="pic" sz="quarter" idx="12"/>
          </p:nvPr>
        </p:nvSpPr>
        <p:spPr>
          <a:xfrm>
            <a:off x="6604000" y="0"/>
            <a:ext cx="5588000" cy="6858000"/>
          </a:xfrm>
          <a:solidFill>
            <a:schemeClr val="bg1">
              <a:lumMod val="85000"/>
            </a:schemeClr>
          </a:solidFill>
        </p:spPr>
        <p:txBody>
          <a:bodyPr/>
          <a:lstStyle/>
          <a:p>
            <a:endParaRPr lang="en-US"/>
          </a:p>
        </p:txBody>
      </p:sp>
    </p:spTree>
    <p:extLst>
      <p:ext uri="{BB962C8B-B14F-4D97-AF65-F5344CB8AC3E}">
        <p14:creationId xmlns:p14="http://schemas.microsoft.com/office/powerpoint/2010/main" val="2509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Opt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17C7DE-5CE6-DB4F-B637-230AAD46CE39}"/>
              </a:ext>
            </a:extLst>
          </p:cNvPr>
          <p:cNvSpPr/>
          <p:nvPr userDrawn="1"/>
        </p:nvSpPr>
        <p:spPr>
          <a:xfrm>
            <a:off x="0" y="0"/>
            <a:ext cx="12192000" cy="547792"/>
          </a:xfrm>
          <a:prstGeom prst="rect">
            <a:avLst/>
          </a:prstGeom>
          <a:solidFill>
            <a:srgbClr val="00A8E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Loew" charset="0"/>
              <a:ea typeface="Loew" charset="0"/>
              <a:cs typeface="Loew" charset="0"/>
            </a:endParaRPr>
          </a:p>
        </p:txBody>
      </p:sp>
      <p:sp>
        <p:nvSpPr>
          <p:cNvPr id="4" name="Text Placeholder 3">
            <a:extLst>
              <a:ext uri="{FF2B5EF4-FFF2-40B4-BE49-F238E27FC236}">
                <a16:creationId xmlns:a16="http://schemas.microsoft.com/office/drawing/2014/main" id="{F9D65C5A-9BD7-7A43-813C-06BD1D941000}"/>
              </a:ext>
            </a:extLst>
          </p:cNvPr>
          <p:cNvSpPr>
            <a:spLocks noGrp="1"/>
          </p:cNvSpPr>
          <p:nvPr>
            <p:ph type="body" sz="quarter" idx="10" hasCustomPrompt="1"/>
          </p:nvPr>
        </p:nvSpPr>
        <p:spPr>
          <a:xfrm>
            <a:off x="552171" y="232192"/>
            <a:ext cx="3772452" cy="315601"/>
          </a:xfrm>
        </p:spPr>
        <p:txBody>
          <a:bodyPr/>
          <a:lstStyle>
            <a:lvl1pPr marL="0" marR="0" indent="0" algn="l" defTabSz="1219170" rtl="0" eaLnBrk="1" fontAlgn="auto" latinLnBrk="0" hangingPunct="1">
              <a:lnSpc>
                <a:spcPct val="100000"/>
              </a:lnSpc>
              <a:spcBef>
                <a:spcPts val="0"/>
              </a:spcBef>
              <a:spcAft>
                <a:spcPts val="0"/>
              </a:spcAft>
              <a:buClrTx/>
              <a:buSzTx/>
              <a:buFontTx/>
              <a:buNone/>
              <a:tabLst/>
              <a:defRPr lang="en-US" sz="1067" b="1" kern="1200" dirty="0">
                <a:solidFill>
                  <a:schemeClr val="bg1"/>
                </a:solidFill>
                <a:latin typeface="Loew 2.0 ExtraBold" pitchFamily="2" charset="77"/>
                <a:ea typeface="+mn-ea"/>
                <a:cs typeface="Loew Black"/>
              </a:defRPr>
            </a:lvl1pPr>
          </a:lstStyle>
          <a:p>
            <a:pPr lvl="0"/>
            <a:r>
              <a:rPr lang="en-US"/>
              <a:t>Section Title</a:t>
            </a:r>
          </a:p>
        </p:txBody>
      </p:sp>
      <p:sp>
        <p:nvSpPr>
          <p:cNvPr id="18" name="Text Placeholder 3">
            <a:extLst>
              <a:ext uri="{FF2B5EF4-FFF2-40B4-BE49-F238E27FC236}">
                <a16:creationId xmlns:a16="http://schemas.microsoft.com/office/drawing/2014/main" id="{7BCBEAA4-CBB0-8341-891B-F9117DE4ECCD}"/>
              </a:ext>
            </a:extLst>
          </p:cNvPr>
          <p:cNvSpPr>
            <a:spLocks noGrp="1"/>
          </p:cNvSpPr>
          <p:nvPr>
            <p:ph type="body" sz="quarter" idx="12" hasCustomPrompt="1"/>
          </p:nvPr>
        </p:nvSpPr>
        <p:spPr>
          <a:xfrm>
            <a:off x="609601" y="1193801"/>
            <a:ext cx="3566511" cy="2235199"/>
          </a:xfrm>
        </p:spPr>
        <p:txBody>
          <a:bodyPr anchor="t" anchorCtr="0"/>
          <a:lstStyle>
            <a:lvl1pPr marL="0" indent="0">
              <a:spcBef>
                <a:spcPts val="0"/>
              </a:spcBef>
              <a:spcAft>
                <a:spcPts val="0"/>
              </a:spcAft>
              <a:buNone/>
              <a:defRPr lang="en-US" sz="5333" b="1" i="0" kern="1200" dirty="0">
                <a:solidFill>
                  <a:srgbClr val="00A8E1"/>
                </a:solidFill>
                <a:latin typeface="Loew 2.0 Heavy" pitchFamily="2" charset="77"/>
                <a:ea typeface="Loew 2.0 Heavy" pitchFamily="2" charset="77"/>
                <a:cs typeface="Loew 2.0 Heavy" pitchFamily="2" charset="77"/>
              </a:defRPr>
            </a:lvl1pPr>
          </a:lstStyle>
          <a:p>
            <a:pPr lvl="0"/>
            <a:r>
              <a:rPr lang="en-US"/>
              <a:t>Content slide title</a:t>
            </a:r>
          </a:p>
        </p:txBody>
      </p:sp>
      <p:sp>
        <p:nvSpPr>
          <p:cNvPr id="6" name="Text Placeholder 5">
            <a:extLst>
              <a:ext uri="{FF2B5EF4-FFF2-40B4-BE49-F238E27FC236}">
                <a16:creationId xmlns:a16="http://schemas.microsoft.com/office/drawing/2014/main" id="{ABE0FBB6-3F69-634B-9242-1C1AF5321A65}"/>
              </a:ext>
            </a:extLst>
          </p:cNvPr>
          <p:cNvSpPr>
            <a:spLocks noGrp="1"/>
          </p:cNvSpPr>
          <p:nvPr>
            <p:ph type="body" sz="quarter" idx="13"/>
          </p:nvPr>
        </p:nvSpPr>
        <p:spPr>
          <a:xfrm>
            <a:off x="4423834" y="1295400"/>
            <a:ext cx="7158567" cy="4798939"/>
          </a:xfrm>
        </p:spPr>
        <p:txBody>
          <a:bodyPr/>
          <a:lstStyle>
            <a:lvl1pPr marL="0" indent="0">
              <a:spcBef>
                <a:spcPts val="0"/>
              </a:spcBef>
              <a:spcAft>
                <a:spcPts val="0"/>
              </a:spcAft>
              <a:buNone/>
              <a:defRPr/>
            </a:lvl1pPr>
            <a:lvl2pPr marL="304784" indent="0">
              <a:spcBef>
                <a:spcPts val="0"/>
              </a:spcBef>
              <a:spcAft>
                <a:spcPts val="0"/>
              </a:spcAft>
              <a:buNone/>
              <a:defRPr/>
            </a:lvl2pPr>
            <a:lvl3pPr marL="611687" indent="0">
              <a:spcBef>
                <a:spcPts val="0"/>
              </a:spcBef>
              <a:spcAft>
                <a:spcPts val="0"/>
              </a:spcAft>
              <a:buNone/>
              <a:defRPr/>
            </a:lvl3pPr>
            <a:lvl4pPr marL="916469" indent="0">
              <a:spcBef>
                <a:spcPts val="0"/>
              </a:spcBef>
              <a:spcAft>
                <a:spcPts val="0"/>
              </a:spcAft>
              <a:buNone/>
              <a:defRPr/>
            </a:lvl4pPr>
            <a:lvl5pPr marL="1223372" indent="0">
              <a:spcBef>
                <a:spcPts val="0"/>
              </a:spcBef>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70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5" name="Footer Placeholder 4"/>
          <p:cNvSpPr>
            <a:spLocks noGrp="1"/>
          </p:cNvSpPr>
          <p:nvPr>
            <p:ph type="ftr" sz="quarter" idx="11"/>
          </p:nvPr>
        </p:nvSpPr>
        <p:spPr/>
        <p:txBody>
          <a:bodyPr/>
          <a:lstStyle/>
          <a:p>
            <a:endParaRPr lang="en-US">
              <a:solidFill>
                <a:srgbClr val="1E1E1E">
                  <a:tint val="75000"/>
                </a:srgbClr>
              </a:solidFill>
            </a:endParaRPr>
          </a:p>
        </p:txBody>
      </p:sp>
      <p:sp>
        <p:nvSpPr>
          <p:cNvPr id="6" name="Slide Number Placeholder 5"/>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489274208"/>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5" name="Footer Placeholder 4"/>
          <p:cNvSpPr>
            <a:spLocks noGrp="1"/>
          </p:cNvSpPr>
          <p:nvPr>
            <p:ph type="ftr" sz="quarter" idx="11"/>
          </p:nvPr>
        </p:nvSpPr>
        <p:spPr/>
        <p:txBody>
          <a:bodyPr/>
          <a:lstStyle/>
          <a:p>
            <a:endParaRPr lang="en-US">
              <a:solidFill>
                <a:srgbClr val="1E1E1E">
                  <a:tint val="75000"/>
                </a:srgbClr>
              </a:solidFill>
            </a:endParaRPr>
          </a:p>
        </p:txBody>
      </p:sp>
      <p:sp>
        <p:nvSpPr>
          <p:cNvPr id="6" name="Slide Number Placeholder 5"/>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1114753983"/>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99"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solidFill>
                  <a:schemeClr val="tx1">
                    <a:tint val="75000"/>
                  </a:schemeClr>
                </a:solidFill>
              </a:defRPr>
            </a:lvl1pPr>
            <a:lvl2pPr marL="544142" indent="0">
              <a:buNone/>
              <a:defRPr sz="2100">
                <a:solidFill>
                  <a:schemeClr val="tx1">
                    <a:tint val="75000"/>
                  </a:schemeClr>
                </a:solidFill>
              </a:defRPr>
            </a:lvl2pPr>
            <a:lvl3pPr marL="1088284" indent="0">
              <a:buNone/>
              <a:defRPr sz="1900">
                <a:solidFill>
                  <a:schemeClr val="tx1">
                    <a:tint val="75000"/>
                  </a:schemeClr>
                </a:solidFill>
              </a:defRPr>
            </a:lvl3pPr>
            <a:lvl4pPr marL="1632426" indent="0">
              <a:buNone/>
              <a:defRPr sz="1700">
                <a:solidFill>
                  <a:schemeClr val="tx1">
                    <a:tint val="75000"/>
                  </a:schemeClr>
                </a:solidFill>
              </a:defRPr>
            </a:lvl4pPr>
            <a:lvl5pPr marL="2176569" indent="0">
              <a:buNone/>
              <a:defRPr sz="1700">
                <a:solidFill>
                  <a:schemeClr val="tx1">
                    <a:tint val="75000"/>
                  </a:schemeClr>
                </a:solidFill>
              </a:defRPr>
            </a:lvl5pPr>
            <a:lvl6pPr marL="2720710" indent="0">
              <a:buNone/>
              <a:defRPr sz="1700">
                <a:solidFill>
                  <a:schemeClr val="tx1">
                    <a:tint val="75000"/>
                  </a:schemeClr>
                </a:solidFill>
              </a:defRPr>
            </a:lvl6pPr>
            <a:lvl7pPr marL="3264852" indent="0">
              <a:buNone/>
              <a:defRPr sz="1700">
                <a:solidFill>
                  <a:schemeClr val="tx1">
                    <a:tint val="75000"/>
                  </a:schemeClr>
                </a:solidFill>
              </a:defRPr>
            </a:lvl7pPr>
            <a:lvl8pPr marL="3808994" indent="0">
              <a:buNone/>
              <a:defRPr sz="1700">
                <a:solidFill>
                  <a:schemeClr val="tx1">
                    <a:tint val="75000"/>
                  </a:schemeClr>
                </a:solidFill>
              </a:defRPr>
            </a:lvl8pPr>
            <a:lvl9pPr marL="4353136"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5" name="Footer Placeholder 4"/>
          <p:cNvSpPr>
            <a:spLocks noGrp="1"/>
          </p:cNvSpPr>
          <p:nvPr>
            <p:ph type="ftr" sz="quarter" idx="11"/>
          </p:nvPr>
        </p:nvSpPr>
        <p:spPr/>
        <p:txBody>
          <a:bodyPr/>
          <a:lstStyle/>
          <a:p>
            <a:endParaRPr lang="en-US">
              <a:solidFill>
                <a:srgbClr val="1E1E1E">
                  <a:tint val="75000"/>
                </a:srgbClr>
              </a:solidFill>
            </a:endParaRPr>
          </a:p>
        </p:txBody>
      </p:sp>
      <p:sp>
        <p:nvSpPr>
          <p:cNvPr id="6" name="Slide Number Placeholder 5"/>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2858832301"/>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1"/>
            <a:ext cx="5384800" cy="4525963"/>
          </a:xfrm>
        </p:spPr>
        <p:txBody>
          <a:bodyPr/>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6" name="Footer Placeholder 5"/>
          <p:cNvSpPr>
            <a:spLocks noGrp="1"/>
          </p:cNvSpPr>
          <p:nvPr>
            <p:ph type="ftr" sz="quarter" idx="11"/>
          </p:nvPr>
        </p:nvSpPr>
        <p:spPr/>
        <p:txBody>
          <a:bodyPr/>
          <a:lstStyle/>
          <a:p>
            <a:endParaRPr lang="en-US">
              <a:solidFill>
                <a:srgbClr val="1E1E1E">
                  <a:tint val="75000"/>
                </a:srgbClr>
              </a:solidFill>
            </a:endParaRPr>
          </a:p>
        </p:txBody>
      </p:sp>
      <p:sp>
        <p:nvSpPr>
          <p:cNvPr id="7" name="Slide Number Placeholder 6"/>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3939008026"/>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7" y="2174876"/>
            <a:ext cx="5389033" cy="3951288"/>
          </a:xfrm>
        </p:spPr>
        <p:txBody>
          <a:bodyPr/>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8" name="Footer Placeholder 7"/>
          <p:cNvSpPr>
            <a:spLocks noGrp="1"/>
          </p:cNvSpPr>
          <p:nvPr>
            <p:ph type="ftr" sz="quarter" idx="11"/>
          </p:nvPr>
        </p:nvSpPr>
        <p:spPr/>
        <p:txBody>
          <a:bodyPr/>
          <a:lstStyle/>
          <a:p>
            <a:endParaRPr lang="en-US">
              <a:solidFill>
                <a:srgbClr val="1E1E1E">
                  <a:tint val="75000"/>
                </a:srgbClr>
              </a:solidFill>
            </a:endParaRPr>
          </a:p>
        </p:txBody>
      </p:sp>
      <p:sp>
        <p:nvSpPr>
          <p:cNvPr id="9" name="Slide Number Placeholder 8"/>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392192681"/>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FDAA74-6AA7-44B1-99A0-619A7F9BF48A}" type="datetimeFigureOut">
              <a:rPr lang="en-US" smtClean="0">
                <a:solidFill>
                  <a:srgbClr val="1E1E1E">
                    <a:tint val="75000"/>
                  </a:srgbClr>
                </a:solidFill>
              </a:rPr>
              <a:pPr/>
              <a:t>2/15/2021</a:t>
            </a:fld>
            <a:endParaRPr lang="en-US">
              <a:solidFill>
                <a:srgbClr val="1E1E1E">
                  <a:tint val="75000"/>
                </a:srgbClr>
              </a:solidFill>
            </a:endParaRPr>
          </a:p>
        </p:txBody>
      </p:sp>
      <p:sp>
        <p:nvSpPr>
          <p:cNvPr id="4" name="Footer Placeholder 3"/>
          <p:cNvSpPr>
            <a:spLocks noGrp="1"/>
          </p:cNvSpPr>
          <p:nvPr>
            <p:ph type="ftr" sz="quarter" idx="11"/>
          </p:nvPr>
        </p:nvSpPr>
        <p:spPr/>
        <p:txBody>
          <a:bodyPr/>
          <a:lstStyle/>
          <a:p>
            <a:endParaRPr lang="en-US">
              <a:solidFill>
                <a:srgbClr val="1E1E1E">
                  <a:tint val="75000"/>
                </a:srgbClr>
              </a:solidFill>
            </a:endParaRPr>
          </a:p>
        </p:txBody>
      </p:sp>
      <p:sp>
        <p:nvSpPr>
          <p:cNvPr id="5" name="Slide Number Placeholder 4"/>
          <p:cNvSpPr>
            <a:spLocks noGrp="1"/>
          </p:cNvSpPr>
          <p:nvPr>
            <p:ph type="sldNum" sz="quarter" idx="12"/>
          </p:nvPr>
        </p:nvSpPr>
        <p:spPr/>
        <p:txBody>
          <a:bodyPr/>
          <a:lstStyle/>
          <a:p>
            <a:fld id="{25346781-1D07-44B3-93A9-FC66F12A21B9}" type="slidenum">
              <a:rPr lang="en-US" smtClean="0">
                <a:solidFill>
                  <a:srgbClr val="1E1E1E">
                    <a:tint val="75000"/>
                  </a:srgbClr>
                </a:solidFill>
              </a:rPr>
              <a:pPr/>
              <a:t>‹#›</a:t>
            </a:fld>
            <a:endParaRPr lang="en-US">
              <a:solidFill>
                <a:srgbClr val="1E1E1E">
                  <a:tint val="75000"/>
                </a:srgbClr>
              </a:solidFill>
            </a:endParaRPr>
          </a:p>
        </p:txBody>
      </p:sp>
    </p:spTree>
    <p:extLst>
      <p:ext uri="{BB962C8B-B14F-4D97-AF65-F5344CB8AC3E}">
        <p14:creationId xmlns:p14="http://schemas.microsoft.com/office/powerpoint/2010/main" val="448730042"/>
      </p:ext>
    </p:extLst>
  </p:cSld>
  <p:clrMapOvr>
    <a:masterClrMapping/>
  </p:clrMapOvr>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1" y="457748"/>
            <a:ext cx="10014787" cy="802661"/>
          </a:xfrm>
          <a:prstGeom prst="rect">
            <a:avLst/>
          </a:prstGeom>
        </p:spPr>
        <p:txBody>
          <a:bodyPr vert="horz" lIns="0" tIns="0" rIns="0" bIns="0" rtlCol="0" anchor="ctr">
            <a:noAutofit/>
          </a:bodyPr>
          <a:lstStyle/>
          <a:p>
            <a:endParaRPr lang="en-US"/>
          </a:p>
        </p:txBody>
      </p:sp>
      <p:sp>
        <p:nvSpPr>
          <p:cNvPr id="3" name="Text Placeholder 2"/>
          <p:cNvSpPr>
            <a:spLocks noGrp="1"/>
          </p:cNvSpPr>
          <p:nvPr>
            <p:ph type="body" idx="1"/>
          </p:nvPr>
        </p:nvSpPr>
        <p:spPr>
          <a:xfrm>
            <a:off x="508000" y="1551445"/>
            <a:ext cx="11222680" cy="40862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7091808"/>
      </p:ext>
    </p:extLst>
  </p:cSld>
  <p:clrMap bg1="lt1" tx1="dk1" bg2="lt2" tx2="dk2" accent1="accent1" accent2="accent2" accent3="accent3" accent4="accent4" accent5="accent5" accent6="accent6" hlink="hlink" folHlink="folHlink"/>
  <p:sldLayoutIdLst>
    <p:sldLayoutId id="2147483671" r:id="rId1"/>
  </p:sldLayoutIdLst>
  <p:hf hdr="0"/>
  <p:txStyles>
    <p:titleStyle>
      <a:lvl1pPr algn="l" defTabSz="914354" rtl="0" eaLnBrk="1" latinLnBrk="0" hangingPunct="1">
        <a:lnSpc>
          <a:spcPct val="90000"/>
        </a:lnSpc>
        <a:spcBef>
          <a:spcPct val="0"/>
        </a:spcBef>
        <a:buNone/>
        <a:defRPr sz="2933" b="0" i="0" kern="1200">
          <a:solidFill>
            <a:srgbClr val="00A8E1"/>
          </a:solidFill>
          <a:latin typeface="Loew 2.0 Heavy" pitchFamily="2" charset="77"/>
          <a:ea typeface="Loew 2.0 Heavy" pitchFamily="2" charset="77"/>
          <a:cs typeface="Loew 2.0 Heavy" pitchFamily="2" charset="77"/>
        </a:defRPr>
      </a:lvl1pPr>
    </p:titleStyle>
    <p:bodyStyle>
      <a:lvl1pPr marL="304784" indent="-304784" algn="l" defTabSz="914354" rtl="0" eaLnBrk="1" latinLnBrk="0" hangingPunct="1">
        <a:lnSpc>
          <a:spcPct val="100000"/>
        </a:lnSpc>
        <a:spcBef>
          <a:spcPts val="400"/>
        </a:spcBef>
        <a:spcAft>
          <a:spcPts val="400"/>
        </a:spcAft>
        <a:buClr>
          <a:schemeClr val="accent1"/>
        </a:buClr>
        <a:buFont typeface="Arial" charset="0"/>
        <a:buChar char="•"/>
        <a:tabLst/>
        <a:defRPr sz="2133" b="0" i="0" kern="1200">
          <a:solidFill>
            <a:schemeClr val="tx1"/>
          </a:solidFill>
          <a:latin typeface="Loew 2.0 Regular" pitchFamily="2" charset="77"/>
          <a:ea typeface="Loew 2.0 Regular" pitchFamily="2" charset="77"/>
          <a:cs typeface="Loew 2.0 Regular" pitchFamily="2" charset="77"/>
        </a:defRPr>
      </a:lvl1pPr>
      <a:lvl2pPr marL="611687" indent="-306903" algn="l" defTabSz="914354" rtl="0" eaLnBrk="1" latinLnBrk="0" hangingPunct="1">
        <a:lnSpc>
          <a:spcPct val="100000"/>
        </a:lnSpc>
        <a:spcBef>
          <a:spcPts val="400"/>
        </a:spcBef>
        <a:spcAft>
          <a:spcPts val="400"/>
        </a:spcAft>
        <a:buClr>
          <a:schemeClr val="accent1"/>
        </a:buClr>
        <a:buFont typeface=".AppleSystemUIFont" charset="-120"/>
        <a:buChar char="–"/>
        <a:tabLst/>
        <a:defRPr sz="1867" b="0" i="0" kern="1200">
          <a:solidFill>
            <a:schemeClr val="tx1"/>
          </a:solidFill>
          <a:latin typeface="Loew 2.0 Regular" pitchFamily="2" charset="77"/>
          <a:ea typeface="Loew 2.0 Regular" pitchFamily="2" charset="77"/>
          <a:cs typeface="Loew 2.0 Regular" pitchFamily="2" charset="77"/>
        </a:defRPr>
      </a:lvl2pPr>
      <a:lvl3pPr marL="916472" indent="-304784" algn="l" defTabSz="914354" rtl="0" eaLnBrk="1" latinLnBrk="0" hangingPunct="1">
        <a:lnSpc>
          <a:spcPct val="100000"/>
        </a:lnSpc>
        <a:spcBef>
          <a:spcPts val="400"/>
        </a:spcBef>
        <a:spcAft>
          <a:spcPts val="400"/>
        </a:spcAft>
        <a:buClr>
          <a:schemeClr val="accent1"/>
        </a:buClr>
        <a:buFont typeface="Arial" charset="0"/>
        <a:buChar char="•"/>
        <a:tabLst/>
        <a:defRPr sz="1600" b="0" i="0" kern="1200">
          <a:solidFill>
            <a:schemeClr val="tx1"/>
          </a:solidFill>
          <a:latin typeface="Loew 2.0 Regular" pitchFamily="2" charset="77"/>
          <a:ea typeface="Loew 2.0 Regular" pitchFamily="2" charset="77"/>
          <a:cs typeface="Loew 2.0 Regular" pitchFamily="2" charset="77"/>
        </a:defRPr>
      </a:lvl3pPr>
      <a:lvl4pPr marL="1223372" indent="-306903" algn="l" defTabSz="914354" rtl="0" eaLnBrk="1" latinLnBrk="0" hangingPunct="1">
        <a:lnSpc>
          <a:spcPct val="100000"/>
        </a:lnSpc>
        <a:spcBef>
          <a:spcPts val="400"/>
        </a:spcBef>
        <a:spcAft>
          <a:spcPts val="400"/>
        </a:spcAft>
        <a:buClr>
          <a:schemeClr val="accent1"/>
        </a:buClr>
        <a:buFont typeface=".AppleSystemUIFont" charset="-120"/>
        <a:buChar char="–"/>
        <a:tabLst/>
        <a:defRPr sz="1333" b="0" i="0" kern="1200">
          <a:solidFill>
            <a:schemeClr val="tx1"/>
          </a:solidFill>
          <a:latin typeface="Loew 2.0 Regular" pitchFamily="2" charset="77"/>
          <a:ea typeface="Loew 2.0 Regular" pitchFamily="2" charset="77"/>
          <a:cs typeface="Loew 2.0 Regular" pitchFamily="2" charset="77"/>
        </a:defRPr>
      </a:lvl4pPr>
      <a:lvl5pPr marL="1451961" indent="-228589" algn="l" defTabSz="914354" rtl="0" eaLnBrk="1" latinLnBrk="0" hangingPunct="1">
        <a:lnSpc>
          <a:spcPct val="100000"/>
        </a:lnSpc>
        <a:spcBef>
          <a:spcPts val="400"/>
        </a:spcBef>
        <a:spcAft>
          <a:spcPts val="400"/>
        </a:spcAft>
        <a:buClr>
          <a:schemeClr val="accent1"/>
        </a:buClr>
        <a:buFont typeface="Arial" charset="0"/>
        <a:buChar char="•"/>
        <a:tabLst/>
        <a:defRPr sz="1067" b="0" i="0" kern="1200">
          <a:solidFill>
            <a:schemeClr val="tx1"/>
          </a:solidFill>
          <a:latin typeface="Loew 2.0 Regular" pitchFamily="2" charset="77"/>
          <a:ea typeface="Loew 2.0 Regular" pitchFamily="2" charset="77"/>
          <a:cs typeface="Loew 2.0 Regular" pitchFamily="2" charset="77"/>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1" y="457748"/>
            <a:ext cx="10014787" cy="802661"/>
          </a:xfrm>
          <a:prstGeom prst="rect">
            <a:avLst/>
          </a:prstGeom>
        </p:spPr>
        <p:txBody>
          <a:bodyPr vert="horz" lIns="0" tIns="0" rIns="0" bIns="0" rtlCol="0" anchor="ctr">
            <a:noAutofit/>
          </a:bodyPr>
          <a:lstStyle/>
          <a:p>
            <a:endParaRPr lang="en-US"/>
          </a:p>
        </p:txBody>
      </p:sp>
      <p:sp>
        <p:nvSpPr>
          <p:cNvPr id="3" name="Text Placeholder 2"/>
          <p:cNvSpPr>
            <a:spLocks noGrp="1"/>
          </p:cNvSpPr>
          <p:nvPr>
            <p:ph type="body" idx="1"/>
          </p:nvPr>
        </p:nvSpPr>
        <p:spPr>
          <a:xfrm>
            <a:off x="508000" y="1551445"/>
            <a:ext cx="11222680" cy="40862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1514531"/>
      </p:ext>
    </p:extLst>
  </p:cSld>
  <p:clrMap bg1="lt1" tx1="dk1" bg2="lt2" tx2="dk2" accent1="accent1" accent2="accent2" accent3="accent3" accent4="accent4" accent5="accent5" accent6="accent6" hlink="hlink" folHlink="folHlink"/>
  <p:sldLayoutIdLst>
    <p:sldLayoutId id="2147483691" r:id="rId1"/>
    <p:sldLayoutId id="2147483695" r:id="rId2"/>
  </p:sldLayoutIdLst>
  <p:hf hdr="0"/>
  <p:txStyles>
    <p:titleStyle>
      <a:lvl1pPr algn="l" defTabSz="914354" rtl="0" eaLnBrk="1" latinLnBrk="0" hangingPunct="1">
        <a:lnSpc>
          <a:spcPct val="90000"/>
        </a:lnSpc>
        <a:spcBef>
          <a:spcPct val="0"/>
        </a:spcBef>
        <a:buNone/>
        <a:defRPr sz="2933" b="1" i="0" kern="1200">
          <a:solidFill>
            <a:srgbClr val="00A8E1"/>
          </a:solidFill>
          <a:latin typeface="Loew 2.0 Heavy" pitchFamily="2" charset="77"/>
          <a:ea typeface="Loew 2.0 Heavy" pitchFamily="2" charset="77"/>
          <a:cs typeface="Loew 2.0 Heavy" pitchFamily="2" charset="77"/>
        </a:defRPr>
      </a:lvl1pPr>
    </p:titleStyle>
    <p:bodyStyle>
      <a:lvl1pPr marL="304784" indent="-304784" algn="l" defTabSz="914354" rtl="0" eaLnBrk="1" latinLnBrk="0" hangingPunct="1">
        <a:lnSpc>
          <a:spcPct val="100000"/>
        </a:lnSpc>
        <a:spcBef>
          <a:spcPts val="400"/>
        </a:spcBef>
        <a:spcAft>
          <a:spcPts val="400"/>
        </a:spcAft>
        <a:buClr>
          <a:schemeClr val="accent1"/>
        </a:buClr>
        <a:buFont typeface="Arial" charset="0"/>
        <a:buChar char="•"/>
        <a:tabLst/>
        <a:defRPr sz="2133" b="0" i="0" kern="1200">
          <a:solidFill>
            <a:schemeClr val="tx1"/>
          </a:solidFill>
          <a:latin typeface="Loew 2.0 Regular" pitchFamily="2" charset="77"/>
          <a:ea typeface="Loew 2.0 Regular" pitchFamily="2" charset="77"/>
          <a:cs typeface="Loew 2.0 Regular" pitchFamily="2" charset="77"/>
        </a:defRPr>
      </a:lvl1pPr>
      <a:lvl2pPr marL="611687" indent="-306903" algn="l" defTabSz="914354" rtl="0" eaLnBrk="1" latinLnBrk="0" hangingPunct="1">
        <a:lnSpc>
          <a:spcPct val="100000"/>
        </a:lnSpc>
        <a:spcBef>
          <a:spcPts val="400"/>
        </a:spcBef>
        <a:spcAft>
          <a:spcPts val="400"/>
        </a:spcAft>
        <a:buClr>
          <a:schemeClr val="accent1"/>
        </a:buClr>
        <a:buFont typeface=".AppleSystemUIFont" charset="-120"/>
        <a:buChar char="–"/>
        <a:tabLst/>
        <a:defRPr sz="1867" b="0" i="0" kern="1200">
          <a:solidFill>
            <a:schemeClr val="tx1"/>
          </a:solidFill>
          <a:latin typeface="Loew 2.0 Regular" pitchFamily="2" charset="77"/>
          <a:ea typeface="Loew 2.0 Regular" pitchFamily="2" charset="77"/>
          <a:cs typeface="Loew 2.0 Regular" pitchFamily="2" charset="77"/>
        </a:defRPr>
      </a:lvl2pPr>
      <a:lvl3pPr marL="916472" indent="-304784" algn="l" defTabSz="914354" rtl="0" eaLnBrk="1" latinLnBrk="0" hangingPunct="1">
        <a:lnSpc>
          <a:spcPct val="100000"/>
        </a:lnSpc>
        <a:spcBef>
          <a:spcPts val="400"/>
        </a:spcBef>
        <a:spcAft>
          <a:spcPts val="400"/>
        </a:spcAft>
        <a:buClr>
          <a:schemeClr val="accent1"/>
        </a:buClr>
        <a:buFont typeface="Arial" charset="0"/>
        <a:buChar char="•"/>
        <a:tabLst/>
        <a:defRPr sz="1600" b="0" i="0" kern="1200">
          <a:solidFill>
            <a:schemeClr val="tx1"/>
          </a:solidFill>
          <a:latin typeface="Loew 2.0 Regular" pitchFamily="2" charset="77"/>
          <a:ea typeface="Loew 2.0 Regular" pitchFamily="2" charset="77"/>
          <a:cs typeface="Loew 2.0 Regular" pitchFamily="2" charset="77"/>
        </a:defRPr>
      </a:lvl3pPr>
      <a:lvl4pPr marL="1223372" indent="-306903" algn="l" defTabSz="914354" rtl="0" eaLnBrk="1" latinLnBrk="0" hangingPunct="1">
        <a:lnSpc>
          <a:spcPct val="100000"/>
        </a:lnSpc>
        <a:spcBef>
          <a:spcPts val="400"/>
        </a:spcBef>
        <a:spcAft>
          <a:spcPts val="400"/>
        </a:spcAft>
        <a:buClr>
          <a:schemeClr val="accent1"/>
        </a:buClr>
        <a:buFont typeface=".AppleSystemUIFont" charset="-120"/>
        <a:buChar char="–"/>
        <a:tabLst/>
        <a:defRPr sz="1333" b="0" i="0" kern="1200">
          <a:solidFill>
            <a:schemeClr val="tx1"/>
          </a:solidFill>
          <a:latin typeface="Loew 2.0 Regular" pitchFamily="2" charset="77"/>
          <a:ea typeface="Loew 2.0 Regular" pitchFamily="2" charset="77"/>
          <a:cs typeface="Loew 2.0 Regular" pitchFamily="2" charset="77"/>
        </a:defRPr>
      </a:lvl4pPr>
      <a:lvl5pPr marL="1451961" indent="-228589" algn="l" defTabSz="914354" rtl="0" eaLnBrk="1" latinLnBrk="0" hangingPunct="1">
        <a:lnSpc>
          <a:spcPct val="100000"/>
        </a:lnSpc>
        <a:spcBef>
          <a:spcPts val="400"/>
        </a:spcBef>
        <a:spcAft>
          <a:spcPts val="400"/>
        </a:spcAft>
        <a:buClr>
          <a:schemeClr val="accent1"/>
        </a:buClr>
        <a:buFont typeface="Arial" charset="0"/>
        <a:buChar char="•"/>
        <a:tabLst/>
        <a:defRPr sz="1067" b="0" i="0" kern="1200">
          <a:solidFill>
            <a:schemeClr val="tx1"/>
          </a:solidFill>
          <a:latin typeface="Loew 2.0 Regular" pitchFamily="2" charset="77"/>
          <a:ea typeface="Loew 2.0 Regular" pitchFamily="2" charset="77"/>
          <a:cs typeface="Loew 2.0 Regular" pitchFamily="2" charset="77"/>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108850" tIns="54425" rIns="108850" bIns="54425" rtlCol="0" anchor="ctr">
            <a:normAutofit/>
          </a:bodyPr>
          <a:lstStyle/>
          <a:p>
            <a:r>
              <a:rPr lang="en-US"/>
              <a:t>Click to edit Master title style</a:t>
            </a:r>
          </a:p>
        </p:txBody>
      </p:sp>
      <p:sp>
        <p:nvSpPr>
          <p:cNvPr id="3" name="Text Placeholder 2"/>
          <p:cNvSpPr>
            <a:spLocks noGrp="1"/>
          </p:cNvSpPr>
          <p:nvPr>
            <p:ph type="body" idx="1"/>
          </p:nvPr>
        </p:nvSpPr>
        <p:spPr>
          <a:xfrm>
            <a:off x="609601" y="1600201"/>
            <a:ext cx="10972800" cy="4525963"/>
          </a:xfrm>
          <a:prstGeom prst="rect">
            <a:avLst/>
          </a:prstGeom>
        </p:spPr>
        <p:txBody>
          <a:bodyPr vert="horz" lIns="108850" tIns="54425" rIns="108850" bIns="54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0"/>
            <a:ext cx="2844800" cy="365125"/>
          </a:xfrm>
          <a:prstGeom prst="rect">
            <a:avLst/>
          </a:prstGeom>
        </p:spPr>
        <p:txBody>
          <a:bodyPr vert="horz" lIns="108850" tIns="54425" rIns="108850" bIns="54425" rtlCol="0" anchor="ctr"/>
          <a:lstStyle>
            <a:lvl1pPr algn="l">
              <a:defRPr sz="1400">
                <a:solidFill>
                  <a:schemeClr val="tx1">
                    <a:tint val="75000"/>
                  </a:schemeClr>
                </a:solidFill>
              </a:defRPr>
            </a:lvl1pPr>
          </a:lstStyle>
          <a:p>
            <a:pPr defTabSz="1088284"/>
            <a:fld id="{9EFDAA74-6AA7-44B1-99A0-619A7F9BF48A}" type="datetimeFigureOut">
              <a:rPr lang="en-US" smtClean="0">
                <a:solidFill>
                  <a:srgbClr val="1E1E1E">
                    <a:tint val="75000"/>
                  </a:srgbClr>
                </a:solidFill>
              </a:rPr>
              <a:pPr defTabSz="1088284"/>
              <a:t>2/15/2021</a:t>
            </a:fld>
            <a:endParaRPr lang="en-US">
              <a:solidFill>
                <a:srgbClr val="1E1E1E">
                  <a:tint val="75000"/>
                </a:srgbClr>
              </a:solidFill>
            </a:endParaRPr>
          </a:p>
        </p:txBody>
      </p:sp>
      <p:sp>
        <p:nvSpPr>
          <p:cNvPr id="5" name="Footer Placeholder 4"/>
          <p:cNvSpPr>
            <a:spLocks noGrp="1"/>
          </p:cNvSpPr>
          <p:nvPr>
            <p:ph type="ftr" sz="quarter" idx="3"/>
          </p:nvPr>
        </p:nvSpPr>
        <p:spPr>
          <a:xfrm>
            <a:off x="4165601" y="6356350"/>
            <a:ext cx="3860800" cy="365125"/>
          </a:xfrm>
          <a:prstGeom prst="rect">
            <a:avLst/>
          </a:prstGeom>
        </p:spPr>
        <p:txBody>
          <a:bodyPr vert="horz" lIns="108850" tIns="54425" rIns="108850" bIns="54425" rtlCol="0" anchor="ctr"/>
          <a:lstStyle>
            <a:lvl1pPr algn="ctr">
              <a:defRPr sz="1400">
                <a:solidFill>
                  <a:schemeClr val="tx1">
                    <a:tint val="75000"/>
                  </a:schemeClr>
                </a:solidFill>
              </a:defRPr>
            </a:lvl1pPr>
          </a:lstStyle>
          <a:p>
            <a:pPr defTabSz="1088284"/>
            <a:endParaRPr lang="en-US">
              <a:solidFill>
                <a:srgbClr val="1E1E1E">
                  <a:tint val="75000"/>
                </a:srgbClr>
              </a:solidFill>
            </a:endParaRPr>
          </a:p>
        </p:txBody>
      </p:sp>
      <p:sp>
        <p:nvSpPr>
          <p:cNvPr id="6" name="Slide Number Placeholder 5"/>
          <p:cNvSpPr>
            <a:spLocks noGrp="1"/>
          </p:cNvSpPr>
          <p:nvPr>
            <p:ph type="sldNum" sz="quarter" idx="4"/>
          </p:nvPr>
        </p:nvSpPr>
        <p:spPr>
          <a:xfrm>
            <a:off x="8737601" y="6356350"/>
            <a:ext cx="2844800" cy="365125"/>
          </a:xfrm>
          <a:prstGeom prst="rect">
            <a:avLst/>
          </a:prstGeom>
        </p:spPr>
        <p:txBody>
          <a:bodyPr vert="horz" lIns="108850" tIns="54425" rIns="108850" bIns="54425" rtlCol="0" anchor="ctr"/>
          <a:lstStyle>
            <a:lvl1pPr algn="r">
              <a:defRPr sz="1400">
                <a:solidFill>
                  <a:schemeClr val="tx1">
                    <a:tint val="75000"/>
                  </a:schemeClr>
                </a:solidFill>
              </a:defRPr>
            </a:lvl1pPr>
          </a:lstStyle>
          <a:p>
            <a:pPr defTabSz="1088284"/>
            <a:fld id="{25346781-1D07-44B3-93A9-FC66F12A21B9}" type="slidenum">
              <a:rPr lang="en-US" smtClean="0">
                <a:solidFill>
                  <a:srgbClr val="1E1E1E">
                    <a:tint val="75000"/>
                  </a:srgbClr>
                </a:solidFill>
              </a:rPr>
              <a:pPr defTabSz="1088284"/>
              <a:t>‹#›</a:t>
            </a:fld>
            <a:endParaRPr lang="en-US">
              <a:solidFill>
                <a:srgbClr val="1E1E1E">
                  <a:tint val="75000"/>
                </a:srgbClr>
              </a:solidFill>
            </a:endParaRPr>
          </a:p>
        </p:txBody>
      </p:sp>
    </p:spTree>
    <p:extLst>
      <p:ext uri="{BB962C8B-B14F-4D97-AF65-F5344CB8AC3E}">
        <p14:creationId xmlns:p14="http://schemas.microsoft.com/office/powerpoint/2010/main" val="27688319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advTm="4500">
        <p:fade/>
      </p:transition>
    </mc:Choice>
    <mc:Fallback xmlns="">
      <p:transition spd="med" advTm="4500">
        <p:fade/>
      </p:transition>
    </mc:Fallback>
  </mc:AlternateContent>
  <p:txStyles>
    <p:titleStyle>
      <a:lvl1pPr algn="ctr" defTabSz="1088284" rtl="0" eaLnBrk="1" latinLnBrk="0" hangingPunct="1">
        <a:spcBef>
          <a:spcPct val="0"/>
        </a:spcBef>
        <a:buNone/>
        <a:defRPr sz="5199" kern="1200">
          <a:solidFill>
            <a:schemeClr val="tx1"/>
          </a:solidFill>
          <a:latin typeface="+mj-lt"/>
          <a:ea typeface="+mj-ea"/>
          <a:cs typeface="+mj-cs"/>
        </a:defRPr>
      </a:lvl1pPr>
    </p:titleStyle>
    <p:bodyStyle>
      <a:lvl1pPr marL="408106" indent="-408106" algn="l" defTabSz="1088284" rtl="0" eaLnBrk="1" latinLnBrk="0" hangingPunct="1">
        <a:spcBef>
          <a:spcPct val="20000"/>
        </a:spcBef>
        <a:buFont typeface="Arial" panose="020B0604020202020204" pitchFamily="34" charset="0"/>
        <a:buChar char="•"/>
        <a:defRPr sz="3799" kern="1200">
          <a:solidFill>
            <a:schemeClr val="tx1"/>
          </a:solidFill>
          <a:latin typeface="+mn-lt"/>
          <a:ea typeface="+mn-ea"/>
          <a:cs typeface="+mn-cs"/>
        </a:defRPr>
      </a:lvl1pPr>
      <a:lvl2pPr marL="884231" indent="-340089" algn="l" defTabSz="1088284" rtl="0" eaLnBrk="1" latinLnBrk="0" hangingPunct="1">
        <a:spcBef>
          <a:spcPct val="20000"/>
        </a:spcBef>
        <a:buFont typeface="Arial" panose="020B0604020202020204" pitchFamily="34" charset="0"/>
        <a:buChar char="–"/>
        <a:defRPr sz="3299" kern="1200">
          <a:solidFill>
            <a:schemeClr val="tx1"/>
          </a:solidFill>
          <a:latin typeface="+mn-lt"/>
          <a:ea typeface="+mn-ea"/>
          <a:cs typeface="+mn-cs"/>
        </a:defRPr>
      </a:lvl2pPr>
      <a:lvl3pPr marL="1360355" indent="-272071" algn="l" defTabSz="1088284" rtl="0" eaLnBrk="1" latinLnBrk="0" hangingPunct="1">
        <a:spcBef>
          <a:spcPct val="20000"/>
        </a:spcBef>
        <a:buFont typeface="Arial" panose="020B0604020202020204" pitchFamily="34" charset="0"/>
        <a:buChar char="•"/>
        <a:defRPr sz="2899" kern="1200">
          <a:solidFill>
            <a:schemeClr val="tx1"/>
          </a:solidFill>
          <a:latin typeface="+mn-lt"/>
          <a:ea typeface="+mn-ea"/>
          <a:cs typeface="+mn-cs"/>
        </a:defRPr>
      </a:lvl3pPr>
      <a:lvl4pPr marL="1904497"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8639"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3EACDD-5283-0C46-9242-EF15D6F95E5E}"/>
              </a:ext>
            </a:extLst>
          </p:cNvPr>
          <p:cNvSpPr>
            <a:spLocks noGrp="1"/>
          </p:cNvSpPr>
          <p:nvPr>
            <p:ph type="body" sz="quarter" idx="10"/>
          </p:nvPr>
        </p:nvSpPr>
        <p:spPr>
          <a:xfrm>
            <a:off x="711201" y="2545567"/>
            <a:ext cx="5495289" cy="1941044"/>
          </a:xfrm>
        </p:spPr>
        <p:txBody>
          <a:bodyPr/>
          <a:lstStyle/>
          <a:p>
            <a:r>
              <a:rPr lang="en-US"/>
              <a:t>Hilton News</a:t>
            </a:r>
          </a:p>
        </p:txBody>
      </p:sp>
      <p:pic>
        <p:nvPicPr>
          <p:cNvPr id="13" name="Picture Placeholder 12" descr="A picture containing indoor, table, different, lined&#10;&#10;Description automatically generated">
            <a:extLst>
              <a:ext uri="{FF2B5EF4-FFF2-40B4-BE49-F238E27FC236}">
                <a16:creationId xmlns:a16="http://schemas.microsoft.com/office/drawing/2014/main" id="{8262D20F-DD28-BF43-8EAD-3F9AF644237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6604000" y="0"/>
            <a:ext cx="5588000" cy="6858000"/>
          </a:xfrm>
        </p:spPr>
      </p:pic>
    </p:spTree>
    <p:extLst>
      <p:ext uri="{BB962C8B-B14F-4D97-AF65-F5344CB8AC3E}">
        <p14:creationId xmlns:p14="http://schemas.microsoft.com/office/powerpoint/2010/main" val="150704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689DA6-DE3E-466C-AE9B-B085C703602E}"/>
              </a:ext>
            </a:extLst>
          </p:cNvPr>
          <p:cNvSpPr/>
          <p:nvPr/>
        </p:nvSpPr>
        <p:spPr>
          <a:xfrm>
            <a:off x="2206" y="-1588"/>
            <a:ext cx="9726740" cy="6858000"/>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4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Loew" charset="0"/>
              <a:ea typeface="Loew" charset="0"/>
              <a:cs typeface="Loew" charset="0"/>
            </a:endParaRPr>
          </a:p>
        </p:txBody>
      </p:sp>
      <p:sp>
        <p:nvSpPr>
          <p:cNvPr id="23" name="Rectangle 22">
            <a:extLst>
              <a:ext uri="{FF2B5EF4-FFF2-40B4-BE49-F238E27FC236}">
                <a16:creationId xmlns:a16="http://schemas.microsoft.com/office/drawing/2014/main" id="{1BAE0713-D0B1-47BB-B72E-41040128574A}"/>
              </a:ext>
            </a:extLst>
          </p:cNvPr>
          <p:cNvSpPr/>
          <p:nvPr/>
        </p:nvSpPr>
        <p:spPr>
          <a:xfrm>
            <a:off x="9411855" y="-1588"/>
            <a:ext cx="2780145" cy="6858000"/>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4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Loew" charset="0"/>
              <a:ea typeface="Loew" charset="0"/>
              <a:cs typeface="Loew" charset="0"/>
            </a:endParaRPr>
          </a:p>
        </p:txBody>
      </p:sp>
      <p:sp>
        <p:nvSpPr>
          <p:cNvPr id="45" name="TextBox 44">
            <a:extLst>
              <a:ext uri="{FF2B5EF4-FFF2-40B4-BE49-F238E27FC236}">
                <a16:creationId xmlns:a16="http://schemas.microsoft.com/office/drawing/2014/main" id="{90393D45-442D-443F-AFA9-141BBA180EEE}"/>
              </a:ext>
            </a:extLst>
          </p:cNvPr>
          <p:cNvSpPr txBox="1"/>
          <p:nvPr/>
        </p:nvSpPr>
        <p:spPr>
          <a:xfrm>
            <a:off x="2508423" y="895248"/>
            <a:ext cx="6309702" cy="461665"/>
          </a:xfrm>
          <a:prstGeom prst="rect">
            <a:avLst/>
          </a:prstGeom>
          <a:noFill/>
          <a:ln>
            <a:noFill/>
          </a:ln>
        </p:spPr>
        <p:txBody>
          <a:bodyPr wrap="square" rtlCol="0">
            <a:spAutoFit/>
          </a:bodyPr>
          <a:lstStyle/>
          <a:p>
            <a:pPr marL="0" marR="0" lvl="0" indent="0" algn="l" defTabSz="685646" rtl="0" eaLnBrk="1" fontAlgn="auto" latinLnBrk="0" hangingPunct="1">
              <a:lnSpc>
                <a:spcPct val="100000"/>
              </a:lnSpc>
              <a:spcBef>
                <a:spcPts val="0"/>
              </a:spcBef>
              <a:spcAft>
                <a:spcPts val="0"/>
              </a:spcAft>
              <a:buClr>
                <a:srgbClr val="00A8E1"/>
              </a:buClr>
              <a:buSzTx/>
              <a:buFontTx/>
              <a:buNone/>
              <a:tabLst/>
              <a:defRPr/>
            </a:pPr>
            <a:r>
              <a:rPr kumimoji="0" lang="en-US" sz="2400" b="1" i="0" u="none" strike="noStrike" kern="1200" cap="none" spc="20" normalizeH="0" baseline="0" noProof="0" dirty="0">
                <a:ln>
                  <a:noFill/>
                </a:ln>
                <a:solidFill>
                  <a:srgbClr val="1E1E1E"/>
                </a:solidFill>
                <a:effectLst/>
                <a:uLnTx/>
                <a:uFillTx/>
                <a:latin typeface="Arial Black" panose="020B0A04020102020204" pitchFamily="34" charset="0"/>
                <a:ea typeface="Loew" charset="0"/>
                <a:cs typeface="Loew" charset="0"/>
              </a:rPr>
              <a:t>FLEXIBLE</a:t>
            </a:r>
          </a:p>
        </p:txBody>
      </p:sp>
      <p:pic>
        <p:nvPicPr>
          <p:cNvPr id="15" name="Picture 14" descr="A close up of a logo&#10;&#10;Description automatically generated">
            <a:extLst>
              <a:ext uri="{FF2B5EF4-FFF2-40B4-BE49-F238E27FC236}">
                <a16:creationId xmlns:a16="http://schemas.microsoft.com/office/drawing/2014/main" id="{3C201F3A-0332-4A81-B268-5860AE1CBE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26"/>
          <a:stretch/>
        </p:blipFill>
        <p:spPr>
          <a:xfrm>
            <a:off x="10005583" y="463810"/>
            <a:ext cx="1592687" cy="1158394"/>
          </a:xfrm>
          <a:prstGeom prst="rect">
            <a:avLst/>
          </a:prstGeom>
        </p:spPr>
      </p:pic>
      <p:sp>
        <p:nvSpPr>
          <p:cNvPr id="2" name="TextBox 1">
            <a:extLst>
              <a:ext uri="{FF2B5EF4-FFF2-40B4-BE49-F238E27FC236}">
                <a16:creationId xmlns:a16="http://schemas.microsoft.com/office/drawing/2014/main" id="{F2591821-48EC-4E0E-8A75-D3FE80D4444C}"/>
              </a:ext>
            </a:extLst>
          </p:cNvPr>
          <p:cNvSpPr txBox="1"/>
          <p:nvPr/>
        </p:nvSpPr>
        <p:spPr>
          <a:xfrm>
            <a:off x="869273" y="2437064"/>
            <a:ext cx="7948851" cy="35932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panose="020B0604020202020204" pitchFamily="34" charset="0"/>
              </a:rPr>
              <a:t>Sales and Customer Partnerships</a:t>
            </a:r>
            <a:r>
              <a:rPr kumimoji="0" lang="en-US" sz="1400" b="1"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rPr>
              <a:t> </a:t>
            </a:r>
            <a:r>
              <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rPr>
              <a:t>grounded in transparency and the importance of shared objectives.  Providing flexible pricing, space options and contract terms.</a:t>
            </a:r>
            <a:br>
              <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rPr>
            </a:br>
            <a:endPar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panose="020B0604020202020204" pitchFamily="34" charset="0"/>
              </a:rPr>
              <a:t>Responsive</a:t>
            </a:r>
            <a:r>
              <a:rPr kumimoji="0" lang="en-US" sz="1400" b="1"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rPr>
              <a:t> </a:t>
            </a:r>
            <a:r>
              <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rPr>
              <a:t>to meet the evolving needs of our customers. </a:t>
            </a:r>
            <a:br>
              <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rPr>
            </a:br>
            <a:endPar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panose="020B0604020202020204" pitchFamily="34" charset="0"/>
              </a:rPr>
              <a:t>Small Meetings </a:t>
            </a:r>
            <a:r>
              <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rPr>
              <a:t>offer with simplified EXPRESS agreements at participating hotels.</a:t>
            </a:r>
            <a:br>
              <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rPr>
            </a:br>
            <a:endPar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mn-ea"/>
              <a:cs typeface="Arial" panose="020B0604020202020204" pitchFamily="34" charset="0"/>
            </a:endParaRPr>
          </a:p>
          <a:p>
            <a:pPr marL="285750" marR="0" lvl="0" indent="-285750" algn="l" defTabSz="914400" rtl="0" eaLnBrk="1" fontAlgn="auto" latinLnBrk="0" hangingPunct="0">
              <a:lnSpc>
                <a:spcPct val="100000"/>
              </a:lnSpc>
              <a:spcBef>
                <a:spcPts val="0"/>
              </a:spcBef>
              <a:spcAft>
                <a:spcPts val="60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Hilton </a:t>
            </a:r>
            <a:r>
              <a:rPr kumimoji="0" lang="en-US" sz="1400" b="1" i="0" u="none" strike="noStrike" kern="0" cap="none" spc="0" normalizeH="0" baseline="0" noProof="0" dirty="0" err="1">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EventReady</a:t>
            </a: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 with </a:t>
            </a:r>
            <a:r>
              <a:rPr kumimoji="0" lang="en-US" sz="1400" b="1" i="0" u="none" strike="noStrike" kern="0" cap="none" spc="0" normalizeH="0" baseline="0" noProof="0" dirty="0" err="1">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CleanStay</a:t>
            </a: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 Playbook </a:t>
            </a:r>
            <a:r>
              <a:rPr kumimoji="0" lang="en-US" sz="1400" b="0" i="0" u="none" strike="noStrike" kern="0" cap="none" spc="0" normalizeH="0" baseline="0" noProof="0" dirty="0">
                <a:ln>
                  <a:noFill/>
                </a:ln>
                <a:solidFill>
                  <a:srgbClr val="000000"/>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delivering expert guidance and curated resources for topics such as:</a:t>
            </a:r>
          </a:p>
          <a:p>
            <a:pPr marL="742950" marR="0" lvl="1" indent="-285750" algn="l" defTabSz="914400" rtl="0" eaLnBrk="1" fontAlgn="auto" latinLnBrk="0" hangingPunct="0">
              <a:lnSpc>
                <a:spcPct val="100000"/>
              </a:lnSpc>
              <a:spcBef>
                <a:spcPts val="0"/>
              </a:spcBef>
              <a:spcAft>
                <a:spcPts val="300"/>
              </a:spcAft>
              <a:buClr>
                <a:srgbClr val="84235E"/>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Hybrid Events</a:t>
            </a:r>
          </a:p>
          <a:p>
            <a:pPr marL="742950" marR="0" lvl="1" indent="-285750" algn="l" defTabSz="914400" rtl="0" eaLnBrk="1" fontAlgn="auto" latinLnBrk="0" hangingPunct="0">
              <a:lnSpc>
                <a:spcPct val="100000"/>
              </a:lnSpc>
              <a:spcBef>
                <a:spcPts val="0"/>
              </a:spcBef>
              <a:spcAft>
                <a:spcPts val="300"/>
              </a:spcAft>
              <a:buClr>
                <a:srgbClr val="84235E"/>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Technology</a:t>
            </a:r>
          </a:p>
          <a:p>
            <a:pPr marL="742950" marR="0" lvl="1" indent="-285750" algn="l" defTabSz="914400" rtl="0" eaLnBrk="1" fontAlgn="auto" latinLnBrk="0" hangingPunct="0">
              <a:lnSpc>
                <a:spcPct val="100000"/>
              </a:lnSpc>
              <a:spcBef>
                <a:spcPts val="0"/>
              </a:spcBef>
              <a:spcAft>
                <a:spcPts val="300"/>
              </a:spcAft>
              <a:buClr>
                <a:srgbClr val="84235E"/>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Wellness</a:t>
            </a:r>
          </a:p>
          <a:p>
            <a:pPr marL="742950" marR="0" lvl="1" indent="-285750" algn="l" defTabSz="914400" rtl="0" eaLnBrk="1" fontAlgn="auto" latinLnBrk="0" hangingPunct="0">
              <a:lnSpc>
                <a:spcPct val="100000"/>
              </a:lnSpc>
              <a:spcBef>
                <a:spcPts val="0"/>
              </a:spcBef>
              <a:spcAft>
                <a:spcPts val="300"/>
              </a:spcAft>
              <a:buClr>
                <a:srgbClr val="84235E"/>
              </a:buClr>
              <a:buSzPct val="12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oew 2.0" panose="00000500000000000000" pitchFamily="2" charset="0"/>
                <a:ea typeface="+mn-ea"/>
                <a:cs typeface="+mn-cs"/>
              </a:rPr>
              <a:t>Creative Networking</a:t>
            </a:r>
            <a:endParaRPr kumimoji="0" lang="en-US" sz="1400" b="1" i="0" u="none" strike="noStrike" kern="0" cap="none" spc="0" normalizeH="0" baseline="0" noProof="0" dirty="0">
              <a:ln>
                <a:noFill/>
              </a:ln>
              <a:solidFill>
                <a:srgbClr val="000000"/>
              </a:solidFill>
              <a:effectLst/>
              <a:uLnTx/>
              <a:uFillTx/>
              <a:latin typeface="Loew 2.0" panose="00000500000000000000" pitchFamily="2" charset="0"/>
              <a:ea typeface="Times New Roman" panose="02020603050405020304" pitchFamily="18" charset="0"/>
              <a:cs typeface="Arial" panose="020B0604020202020204" pitchFamily="34" charset="0"/>
              <a:sym typeface="Arial"/>
            </a:endParaRPr>
          </a:p>
          <a:p>
            <a:pPr marL="742950" marR="0" lvl="1" indent="-285750" algn="l" defTabSz="914400" rtl="0" eaLnBrk="1" fontAlgn="auto" latinLnBrk="0" hangingPunct="0">
              <a:lnSpc>
                <a:spcPct val="100000"/>
              </a:lnSpc>
              <a:spcBef>
                <a:spcPts val="0"/>
              </a:spcBef>
              <a:spcAft>
                <a:spcPts val="300"/>
              </a:spcAft>
              <a:buClr>
                <a:srgbClr val="84235E"/>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Transportation/Logistics</a:t>
            </a:r>
          </a:p>
          <a:p>
            <a:pPr marL="742950" marR="0" lvl="1" indent="-285750" algn="l" defTabSz="914400" rtl="0" eaLnBrk="1" fontAlgn="auto" latinLnBrk="0" hangingPunct="0">
              <a:lnSpc>
                <a:spcPct val="100000"/>
              </a:lnSpc>
              <a:spcBef>
                <a:spcPts val="0"/>
              </a:spcBef>
              <a:spcAft>
                <a:spcPts val="300"/>
              </a:spcAft>
              <a:buClr>
                <a:srgbClr val="84235E"/>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Community Service</a:t>
            </a:r>
          </a:p>
        </p:txBody>
      </p:sp>
      <p:sp>
        <p:nvSpPr>
          <p:cNvPr id="19" name="TextBox 18">
            <a:extLst>
              <a:ext uri="{FF2B5EF4-FFF2-40B4-BE49-F238E27FC236}">
                <a16:creationId xmlns:a16="http://schemas.microsoft.com/office/drawing/2014/main" id="{D0C1F9D7-BFA3-4AD0-A9EF-78A832D0ED0C}"/>
              </a:ext>
            </a:extLst>
          </p:cNvPr>
          <p:cNvSpPr txBox="1"/>
          <p:nvPr/>
        </p:nvSpPr>
        <p:spPr>
          <a:xfrm>
            <a:off x="9618442" y="2582267"/>
            <a:ext cx="2366968" cy="276999"/>
          </a:xfrm>
          <a:prstGeom prst="rect">
            <a:avLst/>
          </a:prstGeom>
          <a:noFill/>
          <a:ln>
            <a:noFill/>
          </a:ln>
        </p:spPr>
        <p:txBody>
          <a:bodyPr wrap="square" rtlCol="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srgbClr val="84235E"/>
                </a:solidFill>
                <a:effectLst/>
                <a:uLnTx/>
                <a:uFillTx/>
                <a:latin typeface="Loew 2.0 ExtraBold" pitchFamily="2" charset="77"/>
                <a:ea typeface="Loew" charset="0"/>
                <a:cs typeface="Loew" charset="0"/>
              </a:rPr>
              <a:t>Hilton </a:t>
            </a:r>
            <a:r>
              <a:rPr kumimoji="0" lang="en-US" sz="1200" b="1" i="0" u="none" strike="noStrike" kern="1200" cap="none" spc="0" normalizeH="0" baseline="0" noProof="0" dirty="0" err="1">
                <a:ln>
                  <a:noFill/>
                </a:ln>
                <a:solidFill>
                  <a:srgbClr val="84235E"/>
                </a:solidFill>
                <a:effectLst/>
                <a:uLnTx/>
                <a:uFillTx/>
                <a:latin typeface="Loew 2.0 ExtraBold" pitchFamily="2" charset="77"/>
                <a:ea typeface="Loew" charset="0"/>
                <a:cs typeface="Loew" charset="0"/>
              </a:rPr>
              <a:t>CleanStay</a:t>
            </a:r>
            <a:r>
              <a:rPr kumimoji="0" lang="en-US" sz="1200" b="1" i="0" u="none" strike="noStrike" kern="1200" cap="none" spc="0" normalizeH="0" baseline="0" noProof="0" dirty="0">
                <a:ln>
                  <a:noFill/>
                </a:ln>
                <a:solidFill>
                  <a:srgbClr val="84235E"/>
                </a:solidFill>
                <a:effectLst/>
                <a:uLnTx/>
                <a:uFillTx/>
                <a:latin typeface="Loew 2.0 ExtraBold" pitchFamily="2" charset="77"/>
                <a:ea typeface="Loew" charset="0"/>
                <a:cs typeface="Loew" charset="0"/>
              </a:rPr>
              <a:t> Standards</a:t>
            </a:r>
          </a:p>
        </p:txBody>
      </p:sp>
      <p:sp>
        <p:nvSpPr>
          <p:cNvPr id="20" name="Rectangle 19">
            <a:extLst>
              <a:ext uri="{FF2B5EF4-FFF2-40B4-BE49-F238E27FC236}">
                <a16:creationId xmlns:a16="http://schemas.microsoft.com/office/drawing/2014/main" id="{EBE18920-4861-458A-9545-357869D415C4}"/>
              </a:ext>
            </a:extLst>
          </p:cNvPr>
          <p:cNvSpPr/>
          <p:nvPr/>
        </p:nvSpPr>
        <p:spPr>
          <a:xfrm>
            <a:off x="9728944" y="3864379"/>
            <a:ext cx="2366969" cy="276999"/>
          </a:xfrm>
          <a:prstGeom prst="rect">
            <a:avLst/>
          </a:prstGeom>
        </p:spPr>
        <p:txBody>
          <a:bodyPr wrap="square" lIns="0" rIns="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srgbClr val="84235E"/>
                </a:solidFill>
                <a:effectLst/>
                <a:uLnTx/>
                <a:uFillTx/>
                <a:latin typeface="Loew 2.0 ExtraBold" pitchFamily="2" charset="77"/>
                <a:ea typeface="+mn-ea"/>
                <a:cs typeface="+mn-cs"/>
              </a:rPr>
              <a:t>Safe and Socially Responsible</a:t>
            </a:r>
          </a:p>
        </p:txBody>
      </p:sp>
      <p:sp>
        <p:nvSpPr>
          <p:cNvPr id="22" name="Rectangle 21">
            <a:extLst>
              <a:ext uri="{FF2B5EF4-FFF2-40B4-BE49-F238E27FC236}">
                <a16:creationId xmlns:a16="http://schemas.microsoft.com/office/drawing/2014/main" id="{FB33CD17-D5BB-46DB-B197-685661A3A559}"/>
              </a:ext>
            </a:extLst>
          </p:cNvPr>
          <p:cNvSpPr/>
          <p:nvPr/>
        </p:nvSpPr>
        <p:spPr>
          <a:xfrm>
            <a:off x="9728944" y="3223323"/>
            <a:ext cx="2366969" cy="276999"/>
          </a:xfrm>
          <a:prstGeom prst="rect">
            <a:avLst/>
          </a:prstGeom>
        </p:spPr>
        <p:txBody>
          <a:bodyPr wrap="square" lIns="0" rIns="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prstClr val="white"/>
                </a:solidFill>
                <a:effectLst/>
                <a:uLnTx/>
                <a:uFillTx/>
                <a:latin typeface="Loew 2.0 ExtraBold" pitchFamily="2" charset="77"/>
                <a:ea typeface="+mn-ea"/>
                <a:cs typeface="+mn-cs"/>
              </a:rPr>
              <a:t>Flexible</a:t>
            </a:r>
          </a:p>
        </p:txBody>
      </p:sp>
      <p:sp>
        <p:nvSpPr>
          <p:cNvPr id="24" name="Rectangle 23">
            <a:extLst>
              <a:ext uri="{FF2B5EF4-FFF2-40B4-BE49-F238E27FC236}">
                <a16:creationId xmlns:a16="http://schemas.microsoft.com/office/drawing/2014/main" id="{62119BF4-F3DF-492B-99DD-ECC037D7CFDF}"/>
              </a:ext>
            </a:extLst>
          </p:cNvPr>
          <p:cNvSpPr/>
          <p:nvPr/>
        </p:nvSpPr>
        <p:spPr>
          <a:xfrm>
            <a:off x="9728943" y="4505435"/>
            <a:ext cx="2366969" cy="276999"/>
          </a:xfrm>
          <a:prstGeom prst="rect">
            <a:avLst/>
          </a:prstGeom>
        </p:spPr>
        <p:txBody>
          <a:bodyPr wrap="square" lIns="0" rIns="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srgbClr val="84235E"/>
                </a:solidFill>
                <a:effectLst/>
                <a:uLnTx/>
                <a:uFillTx/>
                <a:latin typeface="Loew 2.0 ExtraBold" pitchFamily="2" charset="77"/>
                <a:ea typeface="+mn-ea"/>
                <a:cs typeface="+mn-cs"/>
              </a:rPr>
              <a:t>Delivering Hilton Hospitality</a:t>
            </a:r>
          </a:p>
        </p:txBody>
      </p:sp>
      <p:pic>
        <p:nvPicPr>
          <p:cNvPr id="12" name="Picture 11" descr="A picture containing drawing&#10;&#10;Description automatically generated">
            <a:extLst>
              <a:ext uri="{FF2B5EF4-FFF2-40B4-BE49-F238E27FC236}">
                <a16:creationId xmlns:a16="http://schemas.microsoft.com/office/drawing/2014/main" id="{56938157-1C87-44DB-9651-20ECB0EA9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9123">
            <a:off x="984690" y="408007"/>
            <a:ext cx="1270000" cy="127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731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689DA6-DE3E-466C-AE9B-B085C703602E}"/>
              </a:ext>
            </a:extLst>
          </p:cNvPr>
          <p:cNvSpPr/>
          <p:nvPr/>
        </p:nvSpPr>
        <p:spPr>
          <a:xfrm>
            <a:off x="2206" y="-1588"/>
            <a:ext cx="9726740" cy="6858000"/>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4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Loew" charset="0"/>
              <a:ea typeface="Loew" charset="0"/>
              <a:cs typeface="Loew" charset="0"/>
            </a:endParaRPr>
          </a:p>
        </p:txBody>
      </p:sp>
      <p:sp>
        <p:nvSpPr>
          <p:cNvPr id="23" name="Rectangle 22">
            <a:extLst>
              <a:ext uri="{FF2B5EF4-FFF2-40B4-BE49-F238E27FC236}">
                <a16:creationId xmlns:a16="http://schemas.microsoft.com/office/drawing/2014/main" id="{1BAE0713-D0B1-47BB-B72E-41040128574A}"/>
              </a:ext>
            </a:extLst>
          </p:cNvPr>
          <p:cNvSpPr/>
          <p:nvPr/>
        </p:nvSpPr>
        <p:spPr>
          <a:xfrm>
            <a:off x="9411855" y="-1588"/>
            <a:ext cx="2780145" cy="6858000"/>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4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Loew" charset="0"/>
              <a:ea typeface="Loew" charset="0"/>
              <a:cs typeface="Loew" charset="0"/>
            </a:endParaRPr>
          </a:p>
        </p:txBody>
      </p:sp>
      <p:sp>
        <p:nvSpPr>
          <p:cNvPr id="45" name="TextBox 44">
            <a:extLst>
              <a:ext uri="{FF2B5EF4-FFF2-40B4-BE49-F238E27FC236}">
                <a16:creationId xmlns:a16="http://schemas.microsoft.com/office/drawing/2014/main" id="{90393D45-442D-443F-AFA9-141BBA180EEE}"/>
              </a:ext>
            </a:extLst>
          </p:cNvPr>
          <p:cNvSpPr txBox="1"/>
          <p:nvPr/>
        </p:nvSpPr>
        <p:spPr>
          <a:xfrm>
            <a:off x="2508423" y="895248"/>
            <a:ext cx="6309702" cy="461665"/>
          </a:xfrm>
          <a:prstGeom prst="rect">
            <a:avLst/>
          </a:prstGeom>
          <a:noFill/>
          <a:ln>
            <a:noFill/>
          </a:ln>
        </p:spPr>
        <p:txBody>
          <a:bodyPr wrap="square" rtlCol="0">
            <a:spAutoFit/>
          </a:bodyPr>
          <a:lstStyle/>
          <a:p>
            <a:pPr marL="0" marR="0" lvl="0" indent="0" algn="l" defTabSz="685646" rtl="0" eaLnBrk="1" fontAlgn="auto" latinLnBrk="0" hangingPunct="1">
              <a:lnSpc>
                <a:spcPct val="100000"/>
              </a:lnSpc>
              <a:spcBef>
                <a:spcPts val="0"/>
              </a:spcBef>
              <a:spcAft>
                <a:spcPts val="0"/>
              </a:spcAft>
              <a:buClr>
                <a:srgbClr val="00A8E1"/>
              </a:buClr>
              <a:buSzTx/>
              <a:buFontTx/>
              <a:buNone/>
              <a:tabLst/>
              <a:defRPr/>
            </a:pPr>
            <a:r>
              <a:rPr kumimoji="0" lang="en-US" sz="2400" b="1" i="0" u="none" strike="noStrike" kern="1200" cap="none" spc="20" normalizeH="0" baseline="0" noProof="0" dirty="0">
                <a:ln>
                  <a:noFill/>
                </a:ln>
                <a:solidFill>
                  <a:srgbClr val="1E1E1E"/>
                </a:solidFill>
                <a:effectLst/>
                <a:uLnTx/>
                <a:uFillTx/>
                <a:latin typeface="Arial Black" panose="020B0A04020102020204" pitchFamily="34" charset="0"/>
                <a:ea typeface="Loew" charset="0"/>
                <a:cs typeface="Loew" charset="0"/>
              </a:rPr>
              <a:t>SAFE AND SOCIALLY RESPONSIBLE</a:t>
            </a:r>
          </a:p>
        </p:txBody>
      </p:sp>
      <p:pic>
        <p:nvPicPr>
          <p:cNvPr id="15" name="Picture 14" descr="A close up of a logo&#10;&#10;Description automatically generated">
            <a:extLst>
              <a:ext uri="{FF2B5EF4-FFF2-40B4-BE49-F238E27FC236}">
                <a16:creationId xmlns:a16="http://schemas.microsoft.com/office/drawing/2014/main" id="{3C201F3A-0332-4A81-B268-5860AE1CBE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26"/>
          <a:stretch/>
        </p:blipFill>
        <p:spPr>
          <a:xfrm>
            <a:off x="10005583" y="463810"/>
            <a:ext cx="1592687" cy="1158394"/>
          </a:xfrm>
          <a:prstGeom prst="rect">
            <a:avLst/>
          </a:prstGeom>
        </p:spPr>
      </p:pic>
      <p:sp>
        <p:nvSpPr>
          <p:cNvPr id="2" name="TextBox 1">
            <a:extLst>
              <a:ext uri="{FF2B5EF4-FFF2-40B4-BE49-F238E27FC236}">
                <a16:creationId xmlns:a16="http://schemas.microsoft.com/office/drawing/2014/main" id="{F2591821-48EC-4E0E-8A75-D3FE80D4444C}"/>
              </a:ext>
            </a:extLst>
          </p:cNvPr>
          <p:cNvSpPr txBox="1"/>
          <p:nvPr/>
        </p:nvSpPr>
        <p:spPr>
          <a:xfrm>
            <a:off x="889903" y="2253749"/>
            <a:ext cx="7802835"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panose="020B0604020202020204" pitchFamily="34" charset="0"/>
              </a:rPr>
              <a:t>Respecting physical distancing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t>with creative and customized event sets and meal services.</a:t>
            </a:r>
            <a:b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br>
            <a:endPar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panose="020B0604020202020204" pitchFamily="34" charset="0"/>
              </a:rPr>
              <a:t>Inspiring food and beverage menus: thoughtfully served, timely and flexible.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t>Meals, services and operational procedures adhering to regional physical distancing regulations, amplified hygiene &amp; sanitation requirements, additional space to accommodate attendee flow.</a:t>
            </a:r>
            <a:b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br>
            <a:endPar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panose="020B0604020202020204" pitchFamily="34" charset="0"/>
              </a:rPr>
              <a:t>Contactless experiences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t>with digital check-in and check-out, digital key for guestrooms and contactless communication.</a:t>
            </a:r>
            <a:b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br>
            <a:endPar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panose="020B0604020202020204" pitchFamily="34" charset="0"/>
              </a:rPr>
              <a:t>Environmental impact solutions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t>measured by </a:t>
            </a:r>
            <a:r>
              <a:rPr kumimoji="0" lang="en-US" sz="1400" b="0" i="0" u="none" strike="noStrike" kern="0" cap="none" spc="0" normalizeH="0" baseline="0" noProof="0" dirty="0" err="1">
                <a:ln>
                  <a:noFill/>
                </a:ln>
                <a:solidFill>
                  <a:srgbClr val="1E1E1E"/>
                </a:solidFill>
                <a:effectLst/>
                <a:uLnTx/>
                <a:uFillTx/>
                <a:latin typeface="Loew 2.0" panose="00000500000000000000" pitchFamily="2" charset="0"/>
                <a:ea typeface="+mn-ea"/>
                <a:cs typeface="Arial" panose="020B0604020202020204" pitchFamily="34" charset="0"/>
              </a:rPr>
              <a:t>LightStay</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mn-cs"/>
                <a:sym typeface="Arial"/>
              </a:rPr>
              <a:t>, Hilton’s award-winning corporate responsibility measurement platform.</a:t>
            </a:r>
            <a:b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br>
            <a:endPar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panose="020B0604020202020204" pitchFamily="34" charset="0"/>
              </a:rPr>
              <a:t>Community service experiences t</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t>o support and uplift the local community.</a:t>
            </a:r>
            <a:b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br>
            <a:endPar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panose="020B0604020202020204" pitchFamily="34" charset="0"/>
              </a:rPr>
              <a:t>Team Members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panose="020B0604020202020204" pitchFamily="34" charset="0"/>
              </a:rPr>
              <a:t>are educated on the symptoms of COVID-19 and are prohibited from coming to work if they are ill or symptomatic following local ordinances.  </a:t>
            </a:r>
          </a:p>
        </p:txBody>
      </p:sp>
      <p:sp>
        <p:nvSpPr>
          <p:cNvPr id="19" name="TextBox 18">
            <a:extLst>
              <a:ext uri="{FF2B5EF4-FFF2-40B4-BE49-F238E27FC236}">
                <a16:creationId xmlns:a16="http://schemas.microsoft.com/office/drawing/2014/main" id="{D0C1F9D7-BFA3-4AD0-A9EF-78A832D0ED0C}"/>
              </a:ext>
            </a:extLst>
          </p:cNvPr>
          <p:cNvSpPr txBox="1"/>
          <p:nvPr/>
        </p:nvSpPr>
        <p:spPr>
          <a:xfrm>
            <a:off x="9618442" y="2582267"/>
            <a:ext cx="2366968" cy="276999"/>
          </a:xfrm>
          <a:prstGeom prst="rect">
            <a:avLst/>
          </a:prstGeom>
          <a:noFill/>
          <a:ln>
            <a:noFill/>
          </a:ln>
        </p:spPr>
        <p:txBody>
          <a:bodyPr wrap="square" rtlCol="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srgbClr val="84235E"/>
                </a:solidFill>
                <a:effectLst/>
                <a:uLnTx/>
                <a:uFillTx/>
                <a:latin typeface="Loew 2.0 ExtraBold" pitchFamily="2" charset="77"/>
                <a:ea typeface="Loew" charset="0"/>
                <a:cs typeface="Loew" charset="0"/>
              </a:rPr>
              <a:t>Hilton </a:t>
            </a:r>
            <a:r>
              <a:rPr kumimoji="0" lang="en-US" sz="1200" b="1" i="0" u="none" strike="noStrike" kern="1200" cap="none" spc="0" normalizeH="0" baseline="0" noProof="0" dirty="0" err="1">
                <a:ln>
                  <a:noFill/>
                </a:ln>
                <a:solidFill>
                  <a:srgbClr val="84235E"/>
                </a:solidFill>
                <a:effectLst/>
                <a:uLnTx/>
                <a:uFillTx/>
                <a:latin typeface="Loew 2.0 ExtraBold" pitchFamily="2" charset="77"/>
                <a:ea typeface="Loew" charset="0"/>
                <a:cs typeface="Loew" charset="0"/>
              </a:rPr>
              <a:t>CleanStay</a:t>
            </a:r>
            <a:r>
              <a:rPr kumimoji="0" lang="en-US" sz="1200" b="1" i="0" u="none" strike="noStrike" kern="1200" cap="none" spc="0" normalizeH="0" baseline="0" noProof="0" dirty="0">
                <a:ln>
                  <a:noFill/>
                </a:ln>
                <a:solidFill>
                  <a:srgbClr val="84235E"/>
                </a:solidFill>
                <a:effectLst/>
                <a:uLnTx/>
                <a:uFillTx/>
                <a:latin typeface="Loew 2.0 ExtraBold" pitchFamily="2" charset="77"/>
                <a:ea typeface="Loew" charset="0"/>
                <a:cs typeface="Loew" charset="0"/>
              </a:rPr>
              <a:t> Standards</a:t>
            </a:r>
          </a:p>
        </p:txBody>
      </p:sp>
      <p:sp>
        <p:nvSpPr>
          <p:cNvPr id="20" name="Rectangle 19">
            <a:extLst>
              <a:ext uri="{FF2B5EF4-FFF2-40B4-BE49-F238E27FC236}">
                <a16:creationId xmlns:a16="http://schemas.microsoft.com/office/drawing/2014/main" id="{EBE18920-4861-458A-9545-357869D415C4}"/>
              </a:ext>
            </a:extLst>
          </p:cNvPr>
          <p:cNvSpPr/>
          <p:nvPr/>
        </p:nvSpPr>
        <p:spPr>
          <a:xfrm>
            <a:off x="9728944" y="3864379"/>
            <a:ext cx="2366969" cy="276999"/>
          </a:xfrm>
          <a:prstGeom prst="rect">
            <a:avLst/>
          </a:prstGeom>
        </p:spPr>
        <p:txBody>
          <a:bodyPr wrap="square" lIns="0" rIns="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prstClr val="white"/>
                </a:solidFill>
                <a:effectLst/>
                <a:uLnTx/>
                <a:uFillTx/>
                <a:latin typeface="Loew 2.0 ExtraBold" pitchFamily="2" charset="77"/>
                <a:ea typeface="+mn-ea"/>
                <a:cs typeface="+mn-cs"/>
              </a:rPr>
              <a:t>Safe and Socially Responsible</a:t>
            </a:r>
          </a:p>
        </p:txBody>
      </p:sp>
      <p:sp>
        <p:nvSpPr>
          <p:cNvPr id="22" name="Rectangle 21">
            <a:extLst>
              <a:ext uri="{FF2B5EF4-FFF2-40B4-BE49-F238E27FC236}">
                <a16:creationId xmlns:a16="http://schemas.microsoft.com/office/drawing/2014/main" id="{FB33CD17-D5BB-46DB-B197-685661A3A559}"/>
              </a:ext>
            </a:extLst>
          </p:cNvPr>
          <p:cNvSpPr/>
          <p:nvPr/>
        </p:nvSpPr>
        <p:spPr>
          <a:xfrm>
            <a:off x="9728944" y="3223323"/>
            <a:ext cx="2366969" cy="276999"/>
          </a:xfrm>
          <a:prstGeom prst="rect">
            <a:avLst/>
          </a:prstGeom>
        </p:spPr>
        <p:txBody>
          <a:bodyPr wrap="square" lIns="0" rIns="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srgbClr val="84235E"/>
                </a:solidFill>
                <a:effectLst/>
                <a:uLnTx/>
                <a:uFillTx/>
                <a:latin typeface="Loew 2.0 ExtraBold" pitchFamily="2" charset="77"/>
                <a:ea typeface="+mn-ea"/>
                <a:cs typeface="+mn-cs"/>
              </a:rPr>
              <a:t>Flexible</a:t>
            </a:r>
          </a:p>
        </p:txBody>
      </p:sp>
      <p:sp>
        <p:nvSpPr>
          <p:cNvPr id="24" name="Rectangle 23">
            <a:extLst>
              <a:ext uri="{FF2B5EF4-FFF2-40B4-BE49-F238E27FC236}">
                <a16:creationId xmlns:a16="http://schemas.microsoft.com/office/drawing/2014/main" id="{62119BF4-F3DF-492B-99DD-ECC037D7CFDF}"/>
              </a:ext>
            </a:extLst>
          </p:cNvPr>
          <p:cNvSpPr/>
          <p:nvPr/>
        </p:nvSpPr>
        <p:spPr>
          <a:xfrm>
            <a:off x="9728943" y="4505435"/>
            <a:ext cx="2366969" cy="276999"/>
          </a:xfrm>
          <a:prstGeom prst="rect">
            <a:avLst/>
          </a:prstGeom>
        </p:spPr>
        <p:txBody>
          <a:bodyPr wrap="square" lIns="0" rIns="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srgbClr val="84235E"/>
                </a:solidFill>
                <a:effectLst/>
                <a:uLnTx/>
                <a:uFillTx/>
                <a:latin typeface="Loew 2.0 ExtraBold" pitchFamily="2" charset="77"/>
                <a:ea typeface="+mn-ea"/>
                <a:cs typeface="+mn-cs"/>
              </a:rPr>
              <a:t>Delivering Hilton Hospitality</a:t>
            </a:r>
          </a:p>
        </p:txBody>
      </p:sp>
      <p:pic>
        <p:nvPicPr>
          <p:cNvPr id="3" name="Picture 2">
            <a:extLst>
              <a:ext uri="{FF2B5EF4-FFF2-40B4-BE49-F238E27FC236}">
                <a16:creationId xmlns:a16="http://schemas.microsoft.com/office/drawing/2014/main" id="{45101FA9-7493-4E17-80EE-5AF49FF88616}"/>
              </a:ext>
            </a:extLst>
          </p:cNvPr>
          <p:cNvPicPr>
            <a:picLocks noChangeAspect="1"/>
          </p:cNvPicPr>
          <p:nvPr/>
        </p:nvPicPr>
        <p:blipFill>
          <a:blip r:embed="rId4"/>
          <a:stretch>
            <a:fillRect/>
          </a:stretch>
        </p:blipFill>
        <p:spPr>
          <a:xfrm rot="20962308">
            <a:off x="995965" y="408968"/>
            <a:ext cx="1268078" cy="12680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881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40A4EB-27CC-41DC-9A6E-085B673F5E6F}"/>
              </a:ext>
            </a:extLst>
          </p:cNvPr>
          <p:cNvGrpSpPr/>
          <p:nvPr/>
        </p:nvGrpSpPr>
        <p:grpSpPr>
          <a:xfrm>
            <a:off x="2205" y="-1588"/>
            <a:ext cx="12187592" cy="6859588"/>
            <a:chOff x="0" y="-1588"/>
            <a:chExt cx="12190413" cy="6861176"/>
          </a:xfrm>
        </p:grpSpPr>
        <p:sp>
          <p:nvSpPr>
            <p:cNvPr id="27" name="Rectangle 26">
              <a:extLst>
                <a:ext uri="{FF2B5EF4-FFF2-40B4-BE49-F238E27FC236}">
                  <a16:creationId xmlns:a16="http://schemas.microsoft.com/office/drawing/2014/main" id="{D745C99C-5F87-4431-8F24-EF7E68504F78}"/>
                </a:ext>
              </a:extLst>
            </p:cNvPr>
            <p:cNvSpPr/>
            <p:nvPr/>
          </p:nvSpPr>
          <p:spPr>
            <a:xfrm>
              <a:off x="0" y="0"/>
              <a:ext cx="12190413"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D7AE5C50-B986-4334-A4E6-AD8439853955}"/>
                </a:ext>
              </a:extLst>
            </p:cNvPr>
            <p:cNvSpPr/>
            <p:nvPr/>
          </p:nvSpPr>
          <p:spPr>
            <a:xfrm>
              <a:off x="1" y="-1588"/>
              <a:ext cx="6578599" cy="6859588"/>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4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Loew" charset="0"/>
                <a:ea typeface="Loew" charset="0"/>
                <a:cs typeface="Loew" charset="0"/>
              </a:endParaRPr>
            </a:p>
          </p:txBody>
        </p:sp>
        <p:cxnSp>
          <p:nvCxnSpPr>
            <p:cNvPr id="29" name="Straight Connector 28">
              <a:extLst>
                <a:ext uri="{FF2B5EF4-FFF2-40B4-BE49-F238E27FC236}">
                  <a16:creationId xmlns:a16="http://schemas.microsoft.com/office/drawing/2014/main" id="{A95E4A8A-4841-4EBC-947E-95DD2CE101A6}"/>
                </a:ext>
              </a:extLst>
            </p:cNvPr>
            <p:cNvCxnSpPr>
              <a:cxnSpLocks/>
            </p:cNvCxnSpPr>
            <p:nvPr/>
          </p:nvCxnSpPr>
          <p:spPr>
            <a:xfrm>
              <a:off x="597941" y="2648348"/>
              <a:ext cx="530755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878647E-AE02-45A0-B9E2-90A82182ADDE}"/>
                </a:ext>
              </a:extLst>
            </p:cNvPr>
            <p:cNvSpPr/>
            <p:nvPr/>
          </p:nvSpPr>
          <p:spPr>
            <a:xfrm>
              <a:off x="2513649" y="3052868"/>
              <a:ext cx="3417325" cy="523220"/>
            </a:xfrm>
            <a:prstGeom prst="rect">
              <a:avLst/>
            </a:prstGeom>
          </p:spPr>
          <p:txBody>
            <a:bodyPr wrap="square" lIns="0" rIns="0">
              <a:spAutoFit/>
            </a:bodyPr>
            <a:lstStyle/>
            <a:p>
              <a:pPr marL="0" marR="0" lvl="0" indent="0" algn="l" defTabSz="685646" rtl="0" eaLnBrk="1" fontAlgn="auto" latinLnBrk="0" hangingPunct="1">
                <a:lnSpc>
                  <a:spcPct val="100000"/>
                </a:lnSpc>
                <a:spcBef>
                  <a:spcPts val="0"/>
                </a:spcBef>
                <a:spcAft>
                  <a:spcPts val="0"/>
                </a:spcAft>
                <a:buClr>
                  <a:srgbClr val="00A8E1"/>
                </a:buClr>
                <a:buSzTx/>
                <a:buFontTx/>
                <a:buNone/>
                <a:tabLst/>
                <a:defRPr/>
              </a:pPr>
              <a:r>
                <a:rPr kumimoji="0" lang="en-US" sz="2799" b="1" i="0" u="none" strike="noStrike" kern="1200" cap="none" spc="20" normalizeH="0" baseline="0" noProof="0" dirty="0">
                  <a:ln>
                    <a:noFill/>
                  </a:ln>
                  <a:solidFill>
                    <a:srgbClr val="1E1E1E"/>
                  </a:solidFill>
                  <a:effectLst/>
                  <a:uLnTx/>
                  <a:uFillTx/>
                  <a:latin typeface="Arial"/>
                  <a:ea typeface="+mn-ea"/>
                  <a:cs typeface="+mn-cs"/>
                </a:rPr>
                <a:t>FLEXIBLE</a:t>
              </a:r>
            </a:p>
          </p:txBody>
        </p:sp>
        <p:pic>
          <p:nvPicPr>
            <p:cNvPr id="46" name="Picture 2">
              <a:extLst>
                <a:ext uri="{FF2B5EF4-FFF2-40B4-BE49-F238E27FC236}">
                  <a16:creationId xmlns:a16="http://schemas.microsoft.com/office/drawing/2014/main" id="{16667DB2-6556-4D22-BCE1-A04B734CF0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63" y="2721858"/>
              <a:ext cx="1389191" cy="138919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C7B2C881-54F0-4750-B78C-46C31A987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555" y="4259125"/>
              <a:ext cx="1218205" cy="1218205"/>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a:extLst>
                <a:ext uri="{FF2B5EF4-FFF2-40B4-BE49-F238E27FC236}">
                  <a16:creationId xmlns:a16="http://schemas.microsoft.com/office/drawing/2014/main" id="{7ABB7E13-07E3-40C1-B90E-70853A404011}"/>
                </a:ext>
              </a:extLst>
            </p:cNvPr>
            <p:cNvCxnSpPr>
              <a:cxnSpLocks/>
            </p:cNvCxnSpPr>
            <p:nvPr/>
          </p:nvCxnSpPr>
          <p:spPr>
            <a:xfrm>
              <a:off x="597941" y="5631435"/>
              <a:ext cx="530755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B59CF0-DDB6-48D1-83C5-D7FB391A6A94}"/>
                </a:ext>
              </a:extLst>
            </p:cNvPr>
            <p:cNvCxnSpPr>
              <a:cxnSpLocks/>
            </p:cNvCxnSpPr>
            <p:nvPr/>
          </p:nvCxnSpPr>
          <p:spPr>
            <a:xfrm>
              <a:off x="597941" y="4111049"/>
              <a:ext cx="529485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0" name="Picture 8">
              <a:extLst>
                <a:ext uri="{FF2B5EF4-FFF2-40B4-BE49-F238E27FC236}">
                  <a16:creationId xmlns:a16="http://schemas.microsoft.com/office/drawing/2014/main" id="{889F4EE3-068A-4420-92BC-A0D36A22FF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062" y="1179353"/>
              <a:ext cx="1389192" cy="138919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D3DCE963-63D2-4F5E-8B43-380A9933AF02}"/>
                </a:ext>
              </a:extLst>
            </p:cNvPr>
            <p:cNvPicPr>
              <a:picLocks noChangeAspect="1"/>
            </p:cNvPicPr>
            <p:nvPr/>
          </p:nvPicPr>
          <p:blipFill>
            <a:blip r:embed="rId6"/>
            <a:stretch>
              <a:fillRect/>
            </a:stretch>
          </p:blipFill>
          <p:spPr>
            <a:xfrm>
              <a:off x="2812441" y="1036345"/>
              <a:ext cx="4029805" cy="2139881"/>
            </a:xfrm>
            <a:prstGeom prst="rect">
              <a:avLst/>
            </a:prstGeom>
          </p:spPr>
        </p:pic>
        <p:pic>
          <p:nvPicPr>
            <p:cNvPr id="52" name="Picture 51">
              <a:extLst>
                <a:ext uri="{FF2B5EF4-FFF2-40B4-BE49-F238E27FC236}">
                  <a16:creationId xmlns:a16="http://schemas.microsoft.com/office/drawing/2014/main" id="{AAF9651E-0467-4579-8698-EB61E16BDE36}"/>
                </a:ext>
              </a:extLst>
            </p:cNvPr>
            <p:cNvPicPr>
              <a:picLocks noChangeAspect="1"/>
            </p:cNvPicPr>
            <p:nvPr/>
          </p:nvPicPr>
          <p:blipFill rotWithShape="1">
            <a:blip r:embed="rId7"/>
            <a:srcRect r="36147" b="35282"/>
            <a:stretch/>
          </p:blipFill>
          <p:spPr>
            <a:xfrm>
              <a:off x="2903943" y="4051199"/>
              <a:ext cx="3106471" cy="1384882"/>
            </a:xfrm>
            <a:prstGeom prst="rect">
              <a:avLst/>
            </a:prstGeom>
          </p:spPr>
        </p:pic>
        <p:sp>
          <p:nvSpPr>
            <p:cNvPr id="53" name="Textfeld 2">
              <a:extLst>
                <a:ext uri="{FF2B5EF4-FFF2-40B4-BE49-F238E27FC236}">
                  <a16:creationId xmlns:a16="http://schemas.microsoft.com/office/drawing/2014/main" id="{35ED89EF-BE46-4A98-97ED-81D20C4DAF62}"/>
                </a:ext>
              </a:extLst>
            </p:cNvPr>
            <p:cNvSpPr txBox="1"/>
            <p:nvPr/>
          </p:nvSpPr>
          <p:spPr bwMode="white">
            <a:xfrm>
              <a:off x="7202981" y="1912984"/>
              <a:ext cx="4428907" cy="1323439"/>
            </a:xfrm>
            <a:prstGeom prst="rect">
              <a:avLst/>
            </a:prstGeom>
            <a:noFill/>
            <a:effectLst/>
          </p:spPr>
          <p:txBody>
            <a:bodyPr wrap="square" rtlCol="0">
              <a:sp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00" normalizeH="0" baseline="0" noProof="0" dirty="0" err="1">
                  <a:ln>
                    <a:noFill/>
                  </a:ln>
                  <a:solidFill>
                    <a:prstClr val="white"/>
                  </a:solidFill>
                  <a:effectLst>
                    <a:outerShdw blurRad="38100" dist="25400" dir="2700000" algn="tl" rotWithShape="0">
                      <a:prstClr val="black">
                        <a:alpha val="20000"/>
                      </a:prstClr>
                    </a:outerShdw>
                  </a:effectLst>
                  <a:uLnTx/>
                  <a:uFillTx/>
                  <a:latin typeface="Arial Black" panose="020B0A04020102020204" pitchFamily="34" charset="0"/>
                  <a:ea typeface="+mn-ea"/>
                  <a:cs typeface="+mn-cs"/>
                </a:rPr>
                <a:t>EventReady</a:t>
              </a:r>
              <a:r>
                <a:rPr kumimoji="0" lang="en-US" sz="2000" b="0" i="0" u="none" strike="noStrike" kern="1200" cap="none" spc="100" normalizeH="0" baseline="0" noProof="0" dirty="0">
                  <a:ln>
                    <a:noFill/>
                  </a:ln>
                  <a:solidFill>
                    <a:prstClr val="white"/>
                  </a:solidFill>
                  <a:effectLst>
                    <a:outerShdw blurRad="38100" dist="25400" dir="2700000" algn="tl" rotWithShape="0">
                      <a:prstClr val="black">
                        <a:alpha val="20000"/>
                      </a:prstClr>
                    </a:outerShdw>
                  </a:effectLst>
                  <a:uLnTx/>
                  <a:uFillTx/>
                  <a:latin typeface="Arial Black" panose="020B0A04020102020204" pitchFamily="34" charset="0"/>
                  <a:ea typeface="+mn-ea"/>
                  <a:cs typeface="+mn-cs"/>
                </a:rPr>
                <a:t> with </a:t>
              </a:r>
              <a:r>
                <a:rPr kumimoji="0" lang="en-US" sz="2000" b="0" i="0" u="none" strike="noStrike" kern="1200" cap="none" spc="100" normalizeH="0" baseline="0" noProof="0" dirty="0" err="1">
                  <a:ln>
                    <a:noFill/>
                  </a:ln>
                  <a:solidFill>
                    <a:prstClr val="white"/>
                  </a:solidFill>
                  <a:effectLst>
                    <a:outerShdw blurRad="38100" dist="25400" dir="2700000" algn="tl" rotWithShape="0">
                      <a:prstClr val="black">
                        <a:alpha val="20000"/>
                      </a:prstClr>
                    </a:outerShdw>
                  </a:effectLst>
                  <a:uLnTx/>
                  <a:uFillTx/>
                  <a:latin typeface="Arial Black" panose="020B0A04020102020204" pitchFamily="34" charset="0"/>
                  <a:ea typeface="+mn-ea"/>
                  <a:cs typeface="+mn-cs"/>
                </a:rPr>
                <a:t>CleanStay</a:t>
              </a:r>
              <a:r>
                <a:rPr kumimoji="0" lang="en-US" sz="2000" b="0" i="0" u="none" strike="noStrike" kern="1200" cap="none" spc="100" normalizeH="0" baseline="0" noProof="0" dirty="0">
                  <a:ln>
                    <a:noFill/>
                  </a:ln>
                  <a:solidFill>
                    <a:prstClr val="white"/>
                  </a:solidFill>
                  <a:effectLst>
                    <a:outerShdw blurRad="38100" dist="25400" dir="2700000" algn="tl" rotWithShape="0">
                      <a:prstClr val="black">
                        <a:alpha val="20000"/>
                      </a:prstClr>
                    </a:outerShdw>
                  </a:effectLst>
                  <a:uLnTx/>
                  <a:uFillTx/>
                  <a:latin typeface="Arial Black" panose="020B0A04020102020204" pitchFamily="34" charset="0"/>
                  <a:ea typeface="+mn-ea"/>
                  <a:cs typeface="+mn-cs"/>
                </a:rPr>
                <a:t> </a:t>
              </a:r>
              <a:r>
                <a:rPr kumimoji="0" lang="en-US" sz="2000" b="0" i="0" u="none" strike="noStrike" kern="1200" cap="none" spc="100" normalizeH="0" baseline="0" noProof="0" dirty="0">
                  <a:ln>
                    <a:noFill/>
                  </a:ln>
                  <a:solidFill>
                    <a:prstClr val="white"/>
                  </a:solidFill>
                  <a:effectLst>
                    <a:outerShdw blurRad="38100" dist="25400" dir="2700000" algn="tl" rotWithShape="0">
                      <a:prstClr val="black">
                        <a:alpha val="20000"/>
                      </a:prstClr>
                    </a:outerShdw>
                  </a:effectLst>
                  <a:uLnTx/>
                  <a:uFillTx/>
                  <a:latin typeface="Arial"/>
                  <a:ea typeface="+mn-ea"/>
                  <a:cs typeface="+mn-cs"/>
                </a:rPr>
                <a:t>is a global meeting and events program designed to create event experiences that are:</a:t>
              </a:r>
            </a:p>
          </p:txBody>
        </p:sp>
        <p:sp>
          <p:nvSpPr>
            <p:cNvPr id="54" name="Textfeld 2">
              <a:extLst>
                <a:ext uri="{FF2B5EF4-FFF2-40B4-BE49-F238E27FC236}">
                  <a16:creationId xmlns:a16="http://schemas.microsoft.com/office/drawing/2014/main" id="{11FE1B4F-3C75-45CC-B843-7C3DA4EDE439}"/>
                </a:ext>
              </a:extLst>
            </p:cNvPr>
            <p:cNvSpPr txBox="1"/>
            <p:nvPr/>
          </p:nvSpPr>
          <p:spPr bwMode="white">
            <a:xfrm>
              <a:off x="7202981" y="3781190"/>
              <a:ext cx="3085933" cy="400110"/>
            </a:xfrm>
            <a:prstGeom prst="rect">
              <a:avLst/>
            </a:prstGeom>
            <a:noFill/>
            <a:effectLst/>
          </p:spPr>
          <p:txBody>
            <a:bodyPr wrap="square" rtlCol="0">
              <a:sp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342831" marR="0" lvl="0" indent="-342831" algn="l" defTabSz="10882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all" spc="100" normalizeH="0" baseline="0" noProof="0" dirty="0">
                  <a:ln>
                    <a:noFill/>
                  </a:ln>
                  <a:solidFill>
                    <a:prstClr val="white"/>
                  </a:solidFill>
                  <a:effectLst>
                    <a:outerShdw blurRad="38100" dist="25400" dir="2700000" algn="tl" rotWithShape="0">
                      <a:prstClr val="black">
                        <a:alpha val="20000"/>
                      </a:prstClr>
                    </a:outerShdw>
                  </a:effectLst>
                  <a:uLnTx/>
                  <a:uFillTx/>
                  <a:latin typeface="Arial Black" panose="020B0A04020102020204" pitchFamily="34" charset="0"/>
                  <a:ea typeface="+mn-ea"/>
                  <a:cs typeface="+mn-cs"/>
                </a:rPr>
                <a:t>Clean</a:t>
              </a:r>
            </a:p>
          </p:txBody>
        </p:sp>
        <p:sp>
          <p:nvSpPr>
            <p:cNvPr id="55" name="Textfeld 2">
              <a:extLst>
                <a:ext uri="{FF2B5EF4-FFF2-40B4-BE49-F238E27FC236}">
                  <a16:creationId xmlns:a16="http://schemas.microsoft.com/office/drawing/2014/main" id="{B1EB8538-4B2C-4D58-877D-69C49DB7ADA2}"/>
                </a:ext>
              </a:extLst>
            </p:cNvPr>
            <p:cNvSpPr txBox="1"/>
            <p:nvPr/>
          </p:nvSpPr>
          <p:spPr bwMode="white">
            <a:xfrm>
              <a:off x="7202981" y="4293952"/>
              <a:ext cx="3085933" cy="400110"/>
            </a:xfrm>
            <a:prstGeom prst="rect">
              <a:avLst/>
            </a:prstGeom>
            <a:noFill/>
            <a:effectLst/>
          </p:spPr>
          <p:txBody>
            <a:bodyPr wrap="square" rtlCol="0">
              <a:sp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342831" marR="0" lvl="0" indent="-342831" algn="l" defTabSz="10882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all" spc="100" normalizeH="0" baseline="0" noProof="0" dirty="0">
                  <a:ln>
                    <a:noFill/>
                  </a:ln>
                  <a:solidFill>
                    <a:prstClr val="white"/>
                  </a:solidFill>
                  <a:effectLst>
                    <a:outerShdw blurRad="38100" dist="25400" dir="2700000" algn="tl" rotWithShape="0">
                      <a:prstClr val="black">
                        <a:alpha val="20000"/>
                      </a:prstClr>
                    </a:outerShdw>
                  </a:effectLst>
                  <a:uLnTx/>
                  <a:uFillTx/>
                  <a:latin typeface="Arial Black" panose="020B0A04020102020204" pitchFamily="34" charset="0"/>
                  <a:ea typeface="+mn-ea"/>
                  <a:cs typeface="+mn-cs"/>
                </a:rPr>
                <a:t>flexible</a:t>
              </a:r>
            </a:p>
          </p:txBody>
        </p:sp>
        <p:sp>
          <p:nvSpPr>
            <p:cNvPr id="56" name="Textfeld 2">
              <a:extLst>
                <a:ext uri="{FF2B5EF4-FFF2-40B4-BE49-F238E27FC236}">
                  <a16:creationId xmlns:a16="http://schemas.microsoft.com/office/drawing/2014/main" id="{14630628-85E6-4D8C-B91D-894FD2FF7AC3}"/>
                </a:ext>
              </a:extLst>
            </p:cNvPr>
            <p:cNvSpPr txBox="1"/>
            <p:nvPr/>
          </p:nvSpPr>
          <p:spPr bwMode="white">
            <a:xfrm>
              <a:off x="7202981" y="4806714"/>
              <a:ext cx="4389491" cy="707886"/>
            </a:xfrm>
            <a:prstGeom prst="rect">
              <a:avLst/>
            </a:prstGeom>
            <a:noFill/>
            <a:effectLst/>
          </p:spPr>
          <p:txBody>
            <a:bodyPr wrap="square" rtlCol="0">
              <a:sp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342831" marR="0" lvl="0" indent="-342831" algn="l" defTabSz="10882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all" spc="100" normalizeH="0" baseline="0" noProof="0" dirty="0">
                  <a:ln>
                    <a:noFill/>
                  </a:ln>
                  <a:solidFill>
                    <a:prstClr val="white"/>
                  </a:solidFill>
                  <a:effectLst>
                    <a:outerShdw blurRad="38100" dist="25400" dir="2700000" algn="tl" rotWithShape="0">
                      <a:prstClr val="black">
                        <a:alpha val="20000"/>
                      </a:prstClr>
                    </a:outerShdw>
                  </a:effectLst>
                  <a:uLnTx/>
                  <a:uFillTx/>
                  <a:latin typeface="Arial Black" panose="020B0A04020102020204" pitchFamily="34" charset="0"/>
                  <a:ea typeface="+mn-ea"/>
                  <a:cs typeface="+mn-cs"/>
                </a:rPr>
                <a:t>safe and socially responsible</a:t>
              </a:r>
            </a:p>
          </p:txBody>
        </p:sp>
        <p:sp>
          <p:nvSpPr>
            <p:cNvPr id="57" name="TextBox 56">
              <a:extLst>
                <a:ext uri="{FF2B5EF4-FFF2-40B4-BE49-F238E27FC236}">
                  <a16:creationId xmlns:a16="http://schemas.microsoft.com/office/drawing/2014/main" id="{C8D18B45-2F01-48DC-9897-183E94B99F27}"/>
                </a:ext>
              </a:extLst>
            </p:cNvPr>
            <p:cNvSpPr txBox="1"/>
            <p:nvPr/>
          </p:nvSpPr>
          <p:spPr>
            <a:xfrm>
              <a:off x="2421226" y="1389629"/>
              <a:ext cx="3124200" cy="400110"/>
            </a:xfrm>
            <a:prstGeom prst="rect">
              <a:avLst/>
            </a:prstGeom>
            <a:noFill/>
            <a:ln>
              <a:noFill/>
            </a:ln>
          </p:spPr>
          <p:txBody>
            <a:bodyPr wrap="square" rtlCol="0">
              <a:spAutoFit/>
            </a:bodyPr>
            <a:lstStyle/>
            <a:p>
              <a:pPr marL="0" marR="0" lvl="0" indent="0" algn="l" defTabSz="685646" rtl="0" eaLnBrk="1" fontAlgn="auto" latinLnBrk="0" hangingPunct="1">
                <a:lnSpc>
                  <a:spcPct val="100000"/>
                </a:lnSpc>
                <a:spcBef>
                  <a:spcPts val="0"/>
                </a:spcBef>
                <a:spcAft>
                  <a:spcPts val="0"/>
                </a:spcAft>
                <a:buClr>
                  <a:srgbClr val="00A8E1"/>
                </a:buClr>
                <a:buSzTx/>
                <a:buFontTx/>
                <a:buNone/>
                <a:tabLst/>
                <a:defRPr/>
              </a:pPr>
              <a:r>
                <a:rPr kumimoji="0" lang="en-US" sz="2000" b="1" i="0" u="none" strike="noStrike" kern="1200" cap="none" spc="20" normalizeH="0" baseline="0" noProof="0" dirty="0">
                  <a:ln>
                    <a:noFill/>
                  </a:ln>
                  <a:solidFill>
                    <a:srgbClr val="1E1E1E"/>
                  </a:solidFill>
                  <a:effectLst/>
                  <a:uLnTx/>
                  <a:uFillTx/>
                  <a:latin typeface="Arial"/>
                  <a:ea typeface="Loew" charset="0"/>
                  <a:cs typeface="Loew" charset="0"/>
                </a:rPr>
                <a:t>HILTON CLEANSTAY </a:t>
              </a:r>
            </a:p>
          </p:txBody>
        </p:sp>
        <p:sp>
          <p:nvSpPr>
            <p:cNvPr id="58" name="TextBox 57">
              <a:extLst>
                <a:ext uri="{FF2B5EF4-FFF2-40B4-BE49-F238E27FC236}">
                  <a16:creationId xmlns:a16="http://schemas.microsoft.com/office/drawing/2014/main" id="{7F8D8A2B-0C86-4D74-A7C5-E243AA7579F2}"/>
                </a:ext>
              </a:extLst>
            </p:cNvPr>
            <p:cNvSpPr txBox="1"/>
            <p:nvPr/>
          </p:nvSpPr>
          <p:spPr>
            <a:xfrm>
              <a:off x="2418186" y="4504426"/>
              <a:ext cx="3661401" cy="400110"/>
            </a:xfrm>
            <a:prstGeom prst="rect">
              <a:avLst/>
            </a:prstGeom>
            <a:noFill/>
            <a:ln>
              <a:noFill/>
            </a:ln>
          </p:spPr>
          <p:txBody>
            <a:bodyPr wrap="square" rtlCol="0">
              <a:spAutoFit/>
            </a:bodyPr>
            <a:lstStyle/>
            <a:p>
              <a:pPr marL="0" marR="0" lvl="0" indent="0" algn="l" defTabSz="685646" rtl="0" eaLnBrk="1" fontAlgn="auto" latinLnBrk="0" hangingPunct="1">
                <a:lnSpc>
                  <a:spcPct val="100000"/>
                </a:lnSpc>
                <a:spcBef>
                  <a:spcPts val="0"/>
                </a:spcBef>
                <a:spcAft>
                  <a:spcPts val="0"/>
                </a:spcAft>
                <a:buClr>
                  <a:srgbClr val="00A8E1"/>
                </a:buClr>
                <a:buSzTx/>
                <a:buFontTx/>
                <a:buNone/>
                <a:tabLst/>
                <a:defRPr/>
              </a:pPr>
              <a:r>
                <a:rPr kumimoji="0" lang="en-US" sz="2000" b="1" i="0" u="none" strike="noStrike" kern="1200" cap="none" spc="20" normalizeH="0" baseline="0" noProof="0" dirty="0">
                  <a:ln>
                    <a:noFill/>
                  </a:ln>
                  <a:solidFill>
                    <a:srgbClr val="1E1E1E"/>
                  </a:solidFill>
                  <a:effectLst/>
                  <a:uLnTx/>
                  <a:uFillTx/>
                  <a:latin typeface="Arial"/>
                  <a:ea typeface="Loew" charset="0"/>
                  <a:cs typeface="Loew" charset="0"/>
                </a:rPr>
                <a:t>SAFE AND SOCIALLY </a:t>
              </a:r>
            </a:p>
          </p:txBody>
        </p:sp>
      </p:grpSp>
      <p:pic>
        <p:nvPicPr>
          <p:cNvPr id="2" name="Grafik 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205" y="-3253"/>
            <a:ext cx="12187592" cy="8127213"/>
          </a:xfrm>
          <a:prstGeom prst="rect">
            <a:avLst/>
          </a:prstGeom>
        </p:spPr>
      </p:pic>
      <p:sp>
        <p:nvSpPr>
          <p:cNvPr id="9" name="Oval 8">
            <a:extLst>
              <a:ext uri="{FF2B5EF4-FFF2-40B4-BE49-F238E27FC236}">
                <a16:creationId xmlns:a16="http://schemas.microsoft.com/office/drawing/2014/main" id="{611085FD-2BD9-4952-A484-CE3775971318}"/>
              </a:ext>
            </a:extLst>
          </p:cNvPr>
          <p:cNvSpPr/>
          <p:nvPr/>
        </p:nvSpPr>
        <p:spPr>
          <a:xfrm flipH="1">
            <a:off x="102893" y="2139888"/>
            <a:ext cx="7359178" cy="3255911"/>
          </a:xfrm>
          <a:prstGeom prst="ellipse">
            <a:avLst/>
          </a:prstGeom>
          <a:gradFill flip="none" rotWithShape="1">
            <a:gsLst>
              <a:gs pos="100000">
                <a:schemeClr val="bg1">
                  <a:alpha val="0"/>
                </a:schemeClr>
              </a:gs>
              <a:gs pos="0">
                <a:schemeClr val="bg1">
                  <a:alpha val="66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p:cNvSpPr/>
          <p:nvPr/>
        </p:nvSpPr>
        <p:spPr>
          <a:xfrm>
            <a:off x="-14808" y="-81658"/>
            <a:ext cx="6907201" cy="8123960"/>
          </a:xfrm>
          <a:prstGeom prst="rect">
            <a:avLst/>
          </a:prstGeom>
          <a:gradFill flip="none" rotWithShape="1">
            <a:gsLst>
              <a:gs pos="0">
                <a:schemeClr val="tx1">
                  <a:alpha val="0"/>
                </a:schemeClr>
              </a:gs>
              <a:gs pos="100000">
                <a:schemeClr val="tx1">
                  <a:alpha val="4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A2BB19B5-11EC-4B78-BDA9-A71D97629B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726"/>
          <a:stretch/>
        </p:blipFill>
        <p:spPr>
          <a:xfrm>
            <a:off x="10163028" y="433817"/>
            <a:ext cx="1592687" cy="1158394"/>
          </a:xfrm>
          <a:prstGeom prst="rect">
            <a:avLst/>
          </a:prstGeom>
        </p:spPr>
      </p:pic>
      <p:sp>
        <p:nvSpPr>
          <p:cNvPr id="10" name="Textfeld 2">
            <a:extLst>
              <a:ext uri="{FF2B5EF4-FFF2-40B4-BE49-F238E27FC236}">
                <a16:creationId xmlns:a16="http://schemas.microsoft.com/office/drawing/2014/main" id="{2A4CEE27-6976-4C50-BE6C-FCF806316DA0}"/>
              </a:ext>
            </a:extLst>
          </p:cNvPr>
          <p:cNvSpPr txBox="1"/>
          <p:nvPr/>
        </p:nvSpPr>
        <p:spPr bwMode="white">
          <a:xfrm>
            <a:off x="1361386" y="3175359"/>
            <a:ext cx="6218386" cy="584640"/>
          </a:xfrm>
          <a:prstGeom prst="rect">
            <a:avLst/>
          </a:prstGeom>
          <a:noFill/>
          <a:effectLst/>
        </p:spPr>
        <p:txBody>
          <a:bodyPr wrap="square" rtlCol="0">
            <a:sp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en-US" sz="3199" b="0" i="0" u="none" strike="noStrike" kern="1200" cap="all" spc="100" normalizeH="0" baseline="0" noProof="0" dirty="0" err="1">
                <a:ln>
                  <a:noFill/>
                </a:ln>
                <a:solidFill>
                  <a:prstClr val="white"/>
                </a:solidFill>
                <a:effectLst>
                  <a:outerShdw blurRad="38100" dist="25400" dir="2700000" algn="tl" rotWithShape="0">
                    <a:prstClr val="black">
                      <a:alpha val="20000"/>
                    </a:prstClr>
                  </a:outerShdw>
                </a:effectLst>
                <a:uLnTx/>
                <a:uFillTx/>
                <a:latin typeface="Loew 2.0 Black" panose="00000A00000000000000" pitchFamily="2" charset="0"/>
                <a:ea typeface="+mn-ea"/>
                <a:cs typeface="+mn-cs"/>
              </a:rPr>
              <a:t>DeliverING</a:t>
            </a:r>
            <a:r>
              <a:rPr kumimoji="0" lang="en-US" sz="3199" b="0" i="0" u="none" strike="noStrike" kern="1200" cap="all" spc="100" normalizeH="0" baseline="0" noProof="0" dirty="0">
                <a:ln>
                  <a:noFill/>
                </a:ln>
                <a:solidFill>
                  <a:prstClr val="white"/>
                </a:solidFill>
                <a:effectLst>
                  <a:outerShdw blurRad="38100" dist="25400" dir="2700000" algn="tl" rotWithShape="0">
                    <a:prstClr val="black">
                      <a:alpha val="20000"/>
                    </a:prstClr>
                  </a:outerShdw>
                </a:effectLst>
                <a:uLnTx/>
                <a:uFillTx/>
                <a:latin typeface="Loew 2.0 Black" panose="00000A00000000000000" pitchFamily="2" charset="0"/>
                <a:ea typeface="+mn-ea"/>
                <a:cs typeface="+mn-cs"/>
              </a:rPr>
              <a:t> </a:t>
            </a:r>
          </a:p>
        </p:txBody>
      </p:sp>
      <p:sp>
        <p:nvSpPr>
          <p:cNvPr id="11" name="Textfeld 2">
            <a:extLst>
              <a:ext uri="{FF2B5EF4-FFF2-40B4-BE49-F238E27FC236}">
                <a16:creationId xmlns:a16="http://schemas.microsoft.com/office/drawing/2014/main" id="{8DF478B1-093E-4BCA-BD4F-059F32EFE5BF}"/>
              </a:ext>
            </a:extLst>
          </p:cNvPr>
          <p:cNvSpPr txBox="1"/>
          <p:nvPr/>
        </p:nvSpPr>
        <p:spPr bwMode="white">
          <a:xfrm>
            <a:off x="1361386" y="3556063"/>
            <a:ext cx="5583533" cy="584640"/>
          </a:xfrm>
          <a:prstGeom prst="rect">
            <a:avLst/>
          </a:prstGeom>
          <a:noFill/>
          <a:effectLst/>
        </p:spPr>
        <p:txBody>
          <a:bodyPr wrap="square" rtlCol="0">
            <a:spAutoFit/>
          </a:bodyPr>
          <a:lstStyle>
            <a:defPPr>
              <a:defRPr lang="en-US"/>
            </a:defPPr>
            <a:lvl1pPr defTabSz="1088502">
              <a:defRPr sz="2400" cap="all" spc="100">
                <a:solidFill>
                  <a:schemeClr val="bg1"/>
                </a:solidFill>
                <a:effectLst/>
                <a:latin typeface="Arial Black" panose="020B0A04020102020204" pitchFamily="34" charset="0"/>
              </a:defRPr>
            </a:lvl1p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en-US" sz="3199" b="0" i="0" u="none" strike="noStrike" kern="1200" cap="all" spc="100" normalizeH="0" baseline="0" noProof="0" dirty="0">
                <a:ln>
                  <a:noFill/>
                </a:ln>
                <a:solidFill>
                  <a:prstClr val="white"/>
                </a:solidFill>
                <a:effectLst>
                  <a:outerShdw blurRad="38100" dist="25400" dir="2700000" algn="tl" rotWithShape="0">
                    <a:prstClr val="black">
                      <a:alpha val="20000"/>
                    </a:prstClr>
                  </a:outerShdw>
                </a:effectLst>
                <a:uLnTx/>
                <a:uFillTx/>
                <a:latin typeface="Loew 2.0 Black" panose="00000A00000000000000" pitchFamily="2" charset="0"/>
                <a:ea typeface="+mn-ea"/>
                <a:cs typeface="+mn-cs"/>
              </a:rPr>
              <a:t>Hilton</a:t>
            </a:r>
            <a:endParaRPr kumimoji="0" lang="de-DE" sz="3199" b="0" i="0" u="none" strike="noStrike" kern="1200" cap="all" spc="100" normalizeH="0" baseline="0" noProof="0" dirty="0">
              <a:ln>
                <a:noFill/>
              </a:ln>
              <a:solidFill>
                <a:prstClr val="white"/>
              </a:solidFill>
              <a:effectLst>
                <a:outerShdw blurRad="38100" dist="25400" dir="2700000" algn="tl" rotWithShape="0">
                  <a:prstClr val="black">
                    <a:alpha val="20000"/>
                  </a:prstClr>
                </a:outerShdw>
              </a:effectLst>
              <a:uLnTx/>
              <a:uFillTx/>
              <a:latin typeface="Loew 2.0 Black" panose="00000A00000000000000" pitchFamily="2" charset="0"/>
              <a:ea typeface="+mn-ea"/>
              <a:cs typeface="+mn-cs"/>
            </a:endParaRPr>
          </a:p>
        </p:txBody>
      </p:sp>
      <p:sp>
        <p:nvSpPr>
          <p:cNvPr id="5" name="TextBox 4">
            <a:extLst>
              <a:ext uri="{FF2B5EF4-FFF2-40B4-BE49-F238E27FC236}">
                <a16:creationId xmlns:a16="http://schemas.microsoft.com/office/drawing/2014/main" id="{FE5BDD72-315D-42D6-8EC3-EBC51644C36D}"/>
              </a:ext>
            </a:extLst>
          </p:cNvPr>
          <p:cNvSpPr txBox="1"/>
          <p:nvPr/>
        </p:nvSpPr>
        <p:spPr>
          <a:xfrm>
            <a:off x="1333612" y="3831293"/>
            <a:ext cx="55835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4235E"/>
                </a:solidFill>
                <a:effectLst>
                  <a:outerShdw blurRad="38100" dist="38100" dir="2700000" algn="tl">
                    <a:srgbClr val="000000">
                      <a:alpha val="43137"/>
                    </a:srgbClr>
                  </a:outerShdw>
                </a:effectLst>
                <a:uLnTx/>
                <a:uFillTx/>
                <a:latin typeface="Loew 2.0 Black" panose="00000A00000000000000" pitchFamily="2" charset="0"/>
                <a:ea typeface="+mn-ea"/>
                <a:cs typeface="+mn-cs"/>
              </a:rPr>
              <a:t>HOSPITALITY</a:t>
            </a:r>
          </a:p>
        </p:txBody>
      </p:sp>
    </p:spTree>
    <p:extLst>
      <p:ext uri="{BB962C8B-B14F-4D97-AF65-F5344CB8AC3E}">
        <p14:creationId xmlns:p14="http://schemas.microsoft.com/office/powerpoint/2010/main" val="394909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433E62-C674-49E8-B238-1AE2EED09C21}"/>
              </a:ext>
            </a:extLst>
          </p:cNvPr>
          <p:cNvSpPr>
            <a:spLocks noGrp="1"/>
          </p:cNvSpPr>
          <p:nvPr>
            <p:ph type="body" sz="quarter" idx="10"/>
          </p:nvPr>
        </p:nvSpPr>
        <p:spPr>
          <a:xfrm>
            <a:off x="552171" y="213338"/>
            <a:ext cx="3772452" cy="315601"/>
          </a:xfrm>
        </p:spPr>
        <p:txBody>
          <a:bodyPr/>
          <a:lstStyle/>
          <a:p>
            <a:r>
              <a:rPr lang="en-US" sz="1100" dirty="0"/>
              <a:t>HILTON NEWS</a:t>
            </a:r>
          </a:p>
        </p:txBody>
      </p:sp>
      <p:pic>
        <p:nvPicPr>
          <p:cNvPr id="3" name="Picture 2">
            <a:extLst>
              <a:ext uri="{FF2B5EF4-FFF2-40B4-BE49-F238E27FC236}">
                <a16:creationId xmlns:a16="http://schemas.microsoft.com/office/drawing/2014/main" id="{44313731-1EB3-4601-92FA-2BBAFD6F8542}"/>
              </a:ext>
            </a:extLst>
          </p:cNvPr>
          <p:cNvPicPr>
            <a:picLocks noChangeAspect="1"/>
          </p:cNvPicPr>
          <p:nvPr/>
        </p:nvPicPr>
        <p:blipFill rotWithShape="1">
          <a:blip r:embed="rId2"/>
          <a:srcRect t="4296" b="14370"/>
          <a:stretch/>
        </p:blipFill>
        <p:spPr>
          <a:xfrm>
            <a:off x="2088872" y="822960"/>
            <a:ext cx="8827055" cy="5577840"/>
          </a:xfrm>
          <a:prstGeom prst="rect">
            <a:avLst/>
          </a:prstGeom>
        </p:spPr>
      </p:pic>
    </p:spTree>
    <p:extLst>
      <p:ext uri="{BB962C8B-B14F-4D97-AF65-F5344CB8AC3E}">
        <p14:creationId xmlns:p14="http://schemas.microsoft.com/office/powerpoint/2010/main" val="276364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0C96A7-0F7F-EE44-9900-526A8CD227D0}"/>
              </a:ext>
            </a:extLst>
          </p:cNvPr>
          <p:cNvSpPr>
            <a:spLocks noGrp="1"/>
          </p:cNvSpPr>
          <p:nvPr>
            <p:ph type="body" sz="quarter" idx="10"/>
          </p:nvPr>
        </p:nvSpPr>
        <p:spPr>
          <a:xfrm>
            <a:off x="552171" y="213338"/>
            <a:ext cx="3772452" cy="315601"/>
          </a:xfrm>
        </p:spPr>
        <p:txBody>
          <a:bodyPr/>
          <a:lstStyle/>
          <a:p>
            <a:r>
              <a:rPr lang="en-US" sz="1100" dirty="0"/>
              <a:t>HILTON NEWS</a:t>
            </a:r>
          </a:p>
          <a:p>
            <a:endParaRPr lang="en-US" sz="1100" dirty="0"/>
          </a:p>
        </p:txBody>
      </p:sp>
      <p:sp>
        <p:nvSpPr>
          <p:cNvPr id="14" name="Rectangle 13">
            <a:extLst>
              <a:ext uri="{FF2B5EF4-FFF2-40B4-BE49-F238E27FC236}">
                <a16:creationId xmlns:a16="http://schemas.microsoft.com/office/drawing/2014/main" id="{120ABD76-CDEA-DD4C-B5CA-AC71ECBA5910}"/>
              </a:ext>
            </a:extLst>
          </p:cNvPr>
          <p:cNvSpPr/>
          <p:nvPr/>
        </p:nvSpPr>
        <p:spPr>
          <a:xfrm>
            <a:off x="572223" y="3877176"/>
            <a:ext cx="4533791" cy="1138773"/>
          </a:xfrm>
          <a:prstGeom prst="rect">
            <a:avLst/>
          </a:prstGeom>
        </p:spPr>
        <p:txBody>
          <a:bodyPr wrap="square" lIns="0" tIns="0" rIns="0" bIns="0" anchor="t">
            <a:spAutoFit/>
          </a:bodyPr>
          <a:lstStyle/>
          <a:p>
            <a:pPr defTabSz="685783"/>
            <a:r>
              <a:rPr lang="en-US" sz="3600" b="1" dirty="0">
                <a:solidFill>
                  <a:srgbClr val="00A8E1"/>
                </a:solidFill>
                <a:latin typeface="Loew 2.0 Black" pitchFamily="2" charset="77"/>
              </a:rPr>
              <a:t>Pioneering</a:t>
            </a:r>
            <a:r>
              <a:rPr lang="en-US" sz="3600" b="1" dirty="0">
                <a:solidFill>
                  <a:srgbClr val="114D97"/>
                </a:solidFill>
                <a:latin typeface="Loew 2.0 Black" pitchFamily="2" charset="77"/>
              </a:rPr>
              <a:t> </a:t>
            </a:r>
          </a:p>
          <a:p>
            <a:pPr defTabSz="685783"/>
            <a:r>
              <a:rPr lang="en-US" sz="2000" dirty="0">
                <a:solidFill>
                  <a:srgbClr val="00B0F0"/>
                </a:solidFill>
                <a:latin typeface="Loew 2.0" pitchFamily="2" charset="77"/>
              </a:rPr>
              <a:t>a new standard of hotel clean.</a:t>
            </a:r>
          </a:p>
          <a:p>
            <a:pPr defTabSz="685783"/>
            <a:endParaRPr lang="en-US" dirty="0">
              <a:solidFill>
                <a:srgbClr val="211E1F"/>
              </a:solidFill>
              <a:latin typeface="Loew 2.0 Medium" pitchFamily="2" charset="77"/>
            </a:endParaRPr>
          </a:p>
        </p:txBody>
      </p:sp>
      <p:pic>
        <p:nvPicPr>
          <p:cNvPr id="4" name="Picture 3" descr="A picture containing man, baseball, ball, young&#10;&#10;Description automatically generated">
            <a:extLst>
              <a:ext uri="{FF2B5EF4-FFF2-40B4-BE49-F238E27FC236}">
                <a16:creationId xmlns:a16="http://schemas.microsoft.com/office/drawing/2014/main" id="{30C22155-52C5-4F90-B339-52085B08AB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79" r="3517" b="7987"/>
          <a:stretch/>
        </p:blipFill>
        <p:spPr>
          <a:xfrm>
            <a:off x="5391185" y="547793"/>
            <a:ext cx="6800815" cy="6310207"/>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9A0576B7-4714-449B-940B-55559F726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35" y="997360"/>
            <a:ext cx="2346751" cy="2303571"/>
          </a:xfrm>
          <a:prstGeom prst="rect">
            <a:avLst/>
          </a:prstGeom>
        </p:spPr>
      </p:pic>
      <p:sp>
        <p:nvSpPr>
          <p:cNvPr id="5" name="Rectangle 4">
            <a:extLst>
              <a:ext uri="{FF2B5EF4-FFF2-40B4-BE49-F238E27FC236}">
                <a16:creationId xmlns:a16="http://schemas.microsoft.com/office/drawing/2014/main" id="{59222894-C0AA-435A-92EE-6FFEBC6679C4}"/>
              </a:ext>
            </a:extLst>
          </p:cNvPr>
          <p:cNvSpPr/>
          <p:nvPr/>
        </p:nvSpPr>
        <p:spPr>
          <a:xfrm>
            <a:off x="552171" y="5014398"/>
            <a:ext cx="3874934" cy="1477328"/>
          </a:xfrm>
          <a:prstGeom prst="rect">
            <a:avLst/>
          </a:prstGeom>
        </p:spPr>
        <p:txBody>
          <a:bodyPr wrap="square" anchor="t">
            <a:spAutoFit/>
          </a:bodyPr>
          <a:lstStyle/>
          <a:p>
            <a:r>
              <a:rPr lang="en-US" dirty="0">
                <a:latin typeface="Loew 2.0 Medium"/>
                <a:cs typeface="Segoe UI"/>
              </a:rPr>
              <a:t>The Hilton </a:t>
            </a:r>
            <a:r>
              <a:rPr lang="en-US" dirty="0" err="1">
                <a:latin typeface="Loew 2.0 Medium"/>
                <a:cs typeface="Segoe UI"/>
              </a:rPr>
              <a:t>CleanStay</a:t>
            </a:r>
            <a:r>
              <a:rPr lang="en-US" dirty="0">
                <a:latin typeface="Loew 2.0 Medium"/>
                <a:cs typeface="Segoe UI"/>
              </a:rPr>
              <a:t> program was developed to provide our guests with complete peace of mind during future stays at any of Hilton’s 18 brands.</a:t>
            </a:r>
          </a:p>
        </p:txBody>
      </p:sp>
    </p:spTree>
    <p:extLst>
      <p:ext uri="{BB962C8B-B14F-4D97-AF65-F5344CB8AC3E}">
        <p14:creationId xmlns:p14="http://schemas.microsoft.com/office/powerpoint/2010/main" val="111428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433E62-C674-49E8-B238-1AE2EED09C21}"/>
              </a:ext>
            </a:extLst>
          </p:cNvPr>
          <p:cNvSpPr>
            <a:spLocks noGrp="1"/>
          </p:cNvSpPr>
          <p:nvPr>
            <p:ph type="body" sz="quarter" idx="10"/>
          </p:nvPr>
        </p:nvSpPr>
        <p:spPr>
          <a:xfrm>
            <a:off x="552171" y="213338"/>
            <a:ext cx="3772452" cy="315601"/>
          </a:xfrm>
        </p:spPr>
        <p:txBody>
          <a:bodyPr/>
          <a:lstStyle/>
          <a:p>
            <a:r>
              <a:rPr lang="en-US" sz="1100" dirty="0"/>
              <a:t>HILTON NEWS</a:t>
            </a:r>
          </a:p>
        </p:txBody>
      </p:sp>
      <p:pic>
        <p:nvPicPr>
          <p:cNvPr id="6" name="Picture 5" descr="A picture containing toy&#10;&#10;Description automatically generated">
            <a:extLst>
              <a:ext uri="{FF2B5EF4-FFF2-40B4-BE49-F238E27FC236}">
                <a16:creationId xmlns:a16="http://schemas.microsoft.com/office/drawing/2014/main" id="{660F0BC5-F67D-497B-ADE5-B47513467E05}"/>
              </a:ext>
            </a:extLst>
          </p:cNvPr>
          <p:cNvPicPr>
            <a:picLocks noChangeAspect="1"/>
          </p:cNvPicPr>
          <p:nvPr/>
        </p:nvPicPr>
        <p:blipFill rotWithShape="1">
          <a:blip r:embed="rId2">
            <a:extLst>
              <a:ext uri="{28A0092B-C50C-407E-A947-70E740481C1C}">
                <a14:useLocalDpi xmlns:a14="http://schemas.microsoft.com/office/drawing/2010/main" val="0"/>
              </a:ext>
            </a:extLst>
          </a:blip>
          <a:srcRect l="2001" r="1708"/>
          <a:stretch/>
        </p:blipFill>
        <p:spPr>
          <a:xfrm>
            <a:off x="1173465" y="547793"/>
            <a:ext cx="10466364" cy="6310207"/>
          </a:xfrm>
          <a:prstGeom prst="rect">
            <a:avLst/>
          </a:prstGeom>
        </p:spPr>
      </p:pic>
    </p:spTree>
    <p:extLst>
      <p:ext uri="{BB962C8B-B14F-4D97-AF65-F5344CB8AC3E}">
        <p14:creationId xmlns:p14="http://schemas.microsoft.com/office/powerpoint/2010/main" val="53618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BF3CBE-9A7F-43E3-8FD1-98F8ABB71099}"/>
              </a:ext>
            </a:extLst>
          </p:cNvPr>
          <p:cNvSpPr/>
          <p:nvPr/>
        </p:nvSpPr>
        <p:spPr>
          <a:xfrm>
            <a:off x="6509415" y="4795242"/>
            <a:ext cx="5269168" cy="1077218"/>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E1E1E"/>
                </a:solidFill>
                <a:effectLst/>
                <a:uLnTx/>
                <a:uFillTx/>
                <a:latin typeface="Loew 2.0 Medium"/>
                <a:ea typeface="+mn-ea"/>
                <a:cs typeface="Segoe UI"/>
              </a:rPr>
              <a:t>What travelers can expect during their stay.</a:t>
            </a:r>
          </a:p>
        </p:txBody>
      </p:sp>
      <p:sp>
        <p:nvSpPr>
          <p:cNvPr id="9" name="TextBox 8">
            <a:extLst>
              <a:ext uri="{FF2B5EF4-FFF2-40B4-BE49-F238E27FC236}">
                <a16:creationId xmlns:a16="http://schemas.microsoft.com/office/drawing/2014/main" id="{8B8BC012-B4F5-4FE0-BE49-D36CD87A0A00}"/>
              </a:ext>
            </a:extLst>
          </p:cNvPr>
          <p:cNvSpPr txBox="1"/>
          <p:nvPr/>
        </p:nvSpPr>
        <p:spPr>
          <a:xfrm>
            <a:off x="6096000" y="3322403"/>
            <a:ext cx="60959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A8E1"/>
              </a:buClr>
              <a:buSzTx/>
              <a:buFontTx/>
              <a:buNone/>
              <a:tabLst/>
              <a:defRPr/>
            </a:pPr>
            <a:r>
              <a:rPr kumimoji="0" lang="en-US" sz="3600" b="0" i="0" u="none" strike="noStrike" kern="1200" cap="none" spc="0" normalizeH="0" baseline="0" noProof="0" dirty="0">
                <a:ln>
                  <a:noFill/>
                </a:ln>
                <a:solidFill>
                  <a:srgbClr val="1E1E1E"/>
                </a:solidFill>
                <a:effectLst/>
                <a:uLnTx/>
                <a:uFillTx/>
                <a:latin typeface="Loew 2.0 Black" panose="00000A00000000000000" pitchFamily="2" charset="0"/>
                <a:ea typeface="Loew" charset="0"/>
                <a:cs typeface="Loew" charset="0"/>
              </a:rPr>
              <a:t>The </a:t>
            </a:r>
            <a:r>
              <a:rPr kumimoji="0" lang="en-US" sz="3600" b="0" i="0" u="none" strike="noStrike" kern="1200" cap="none" spc="0" normalizeH="0" baseline="0" noProof="0" dirty="0" err="1">
                <a:ln>
                  <a:noFill/>
                </a:ln>
                <a:solidFill>
                  <a:srgbClr val="1E1E1E"/>
                </a:solidFill>
                <a:effectLst/>
                <a:uLnTx/>
                <a:uFillTx/>
                <a:latin typeface="Loew 2.0 Black" panose="00000A00000000000000" pitchFamily="2" charset="0"/>
                <a:ea typeface="Loew" charset="0"/>
                <a:cs typeface="Loew" charset="0"/>
              </a:rPr>
              <a:t>CleanStay</a:t>
            </a:r>
            <a:r>
              <a:rPr kumimoji="0" lang="en-US" sz="3600" b="0" i="0" u="none" strike="noStrike" kern="1200" cap="none" spc="0" normalizeH="0" baseline="0" noProof="0" dirty="0">
                <a:ln>
                  <a:noFill/>
                </a:ln>
                <a:solidFill>
                  <a:srgbClr val="1E1E1E"/>
                </a:solidFill>
                <a:effectLst/>
                <a:uLnTx/>
                <a:uFillTx/>
                <a:latin typeface="Loew 2.0 Black" panose="00000A00000000000000" pitchFamily="2" charset="0"/>
                <a:ea typeface="Loew" charset="0"/>
                <a:cs typeface="Loew" charset="0"/>
              </a:rPr>
              <a:t> Guest Experience</a:t>
            </a:r>
          </a:p>
        </p:txBody>
      </p:sp>
      <p:pic>
        <p:nvPicPr>
          <p:cNvPr id="10" name="Picture 9">
            <a:extLst>
              <a:ext uri="{FF2B5EF4-FFF2-40B4-BE49-F238E27FC236}">
                <a16:creationId xmlns:a16="http://schemas.microsoft.com/office/drawing/2014/main" id="{41520255-8F0F-4462-B404-3004EB939B2F}"/>
              </a:ext>
            </a:extLst>
          </p:cNvPr>
          <p:cNvPicPr>
            <a:picLocks noChangeAspect="1"/>
          </p:cNvPicPr>
          <p:nvPr/>
        </p:nvPicPr>
        <p:blipFill>
          <a:blip r:embed="rId2"/>
          <a:stretch>
            <a:fillRect/>
          </a:stretch>
        </p:blipFill>
        <p:spPr>
          <a:xfrm>
            <a:off x="8333563" y="985540"/>
            <a:ext cx="1620872" cy="1591325"/>
          </a:xfrm>
          <a:prstGeom prst="rect">
            <a:avLst/>
          </a:prstGeom>
        </p:spPr>
      </p:pic>
      <p:pic>
        <p:nvPicPr>
          <p:cNvPr id="11" name="Grafik 6">
            <a:extLst>
              <a:ext uri="{FF2B5EF4-FFF2-40B4-BE49-F238E27FC236}">
                <a16:creationId xmlns:a16="http://schemas.microsoft.com/office/drawing/2014/main" id="{7C0227CA-3CAE-4670-B429-8F7CA3E19F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105" t="27086" r="15396" b="26446"/>
          <a:stretch/>
        </p:blipFill>
        <p:spPr>
          <a:xfrm>
            <a:off x="11146416" y="105670"/>
            <a:ext cx="908053" cy="344863"/>
          </a:xfrm>
          <a:prstGeom prst="rect">
            <a:avLst/>
          </a:prstGeom>
        </p:spPr>
      </p:pic>
      <p:pic>
        <p:nvPicPr>
          <p:cNvPr id="13" name="Picture 12" descr="A picture containing screenshot&#10;&#10;Description automatically generated">
            <a:extLst>
              <a:ext uri="{FF2B5EF4-FFF2-40B4-BE49-F238E27FC236}">
                <a16:creationId xmlns:a16="http://schemas.microsoft.com/office/drawing/2014/main" id="{92A22ECA-905D-4056-B92D-D9BE3E180F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220"/>
          <a:stretch/>
        </p:blipFill>
        <p:spPr>
          <a:xfrm>
            <a:off x="468816" y="646771"/>
            <a:ext cx="5143500" cy="60885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695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782E6E-DDBA-47B1-AA16-DB85EE3D6EB5}"/>
              </a:ext>
            </a:extLst>
          </p:cNvPr>
          <p:cNvSpPr/>
          <p:nvPr/>
        </p:nvSpPr>
        <p:spPr>
          <a:xfrm>
            <a:off x="2205" y="0"/>
            <a:ext cx="1218759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114D97"/>
              </a:solidFill>
              <a:effectLst/>
              <a:uLnTx/>
              <a:uFillTx/>
              <a:latin typeface="Arial"/>
              <a:ea typeface="+mn-ea"/>
              <a:cs typeface="+mn-cs"/>
            </a:endParaRPr>
          </a:p>
        </p:txBody>
      </p:sp>
      <p:pic>
        <p:nvPicPr>
          <p:cNvPr id="4" name="Grafik 6">
            <a:extLst>
              <a:ext uri="{FF2B5EF4-FFF2-40B4-BE49-F238E27FC236}">
                <a16:creationId xmlns:a16="http://schemas.microsoft.com/office/drawing/2014/main" id="{47630245-8ED4-4C56-AB51-5858483A5E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105" t="27086" r="15396" b="26446"/>
          <a:stretch/>
        </p:blipFill>
        <p:spPr>
          <a:xfrm>
            <a:off x="10153957" y="429056"/>
            <a:ext cx="1604401" cy="609324"/>
          </a:xfrm>
          <a:prstGeom prst="rect">
            <a:avLst/>
          </a:prstGeom>
        </p:spPr>
      </p:pic>
      <p:sp>
        <p:nvSpPr>
          <p:cNvPr id="6" name="Textfeld 2">
            <a:extLst>
              <a:ext uri="{FF2B5EF4-FFF2-40B4-BE49-F238E27FC236}">
                <a16:creationId xmlns:a16="http://schemas.microsoft.com/office/drawing/2014/main" id="{6ECD5821-A882-4CBC-93F0-F2985654D20E}"/>
              </a:ext>
            </a:extLst>
          </p:cNvPr>
          <p:cNvSpPr txBox="1"/>
          <p:nvPr/>
        </p:nvSpPr>
        <p:spPr bwMode="white">
          <a:xfrm>
            <a:off x="1348509" y="2551837"/>
            <a:ext cx="9494981" cy="1754326"/>
          </a:xfrm>
          <a:prstGeom prst="rect">
            <a:avLst/>
          </a:prstGeom>
          <a:noFill/>
          <a:effectLst/>
        </p:spPr>
        <p:txBody>
          <a:bodyPr wrap="square" rtlCol="0">
            <a:sp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100" normalizeH="0" baseline="0" noProof="0" dirty="0">
                <a:ln>
                  <a:noFill/>
                </a:ln>
                <a:solidFill>
                  <a:prstClr val="white"/>
                </a:solidFill>
                <a:effectLst>
                  <a:outerShdw blurRad="38100" dist="25400" dir="2700000" algn="tl" rotWithShape="0">
                    <a:prstClr val="black">
                      <a:alpha val="20000"/>
                    </a:prstClr>
                  </a:outerShdw>
                </a:effectLst>
                <a:uLnTx/>
                <a:uFillTx/>
                <a:latin typeface="Loew 2.0 Black" panose="00000A00000000000000" pitchFamily="2" charset="0"/>
                <a:ea typeface="+mn-ea"/>
                <a:cs typeface="+mn-cs"/>
              </a:rPr>
              <a:t>To deliver a higher standard of meetings and events</a:t>
            </a:r>
          </a:p>
          <a:p>
            <a:pPr marL="0" marR="0" lvl="0" indent="0" algn="ctr" defTabSz="1088284"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100" normalizeH="0" baseline="0" noProof="0" dirty="0">
                <a:ln>
                  <a:noFill/>
                </a:ln>
                <a:solidFill>
                  <a:prstClr val="white"/>
                </a:solidFill>
                <a:effectLst>
                  <a:outerShdw blurRad="38100" dist="25400" dir="2700000" algn="tl" rotWithShape="0">
                    <a:prstClr val="black">
                      <a:alpha val="20000"/>
                    </a:prstClr>
                  </a:outerShdw>
                </a:effectLst>
                <a:uLnTx/>
                <a:uFillTx/>
                <a:latin typeface="Loew 2.0 Black" panose="00000A00000000000000" pitchFamily="2" charset="0"/>
                <a:ea typeface="+mn-ea"/>
                <a:cs typeface="+mn-cs"/>
              </a:rPr>
              <a:t>Hilton has launched</a:t>
            </a:r>
          </a:p>
        </p:txBody>
      </p:sp>
    </p:spTree>
    <p:extLst>
      <p:ext uri="{BB962C8B-B14F-4D97-AF65-F5344CB8AC3E}">
        <p14:creationId xmlns:p14="http://schemas.microsoft.com/office/powerpoint/2010/main" val="153886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1BC4F1-DF75-49A0-91D9-8C342DC25E23}"/>
              </a:ext>
            </a:extLst>
          </p:cNvPr>
          <p:cNvSpPr/>
          <p:nvPr/>
        </p:nvSpPr>
        <p:spPr>
          <a:xfrm>
            <a:off x="2205" y="0"/>
            <a:ext cx="1218759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C778D9CD-B962-4E91-919D-17150C204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7254" y="1178395"/>
            <a:ext cx="6357491" cy="4501209"/>
          </a:xfrm>
          <a:prstGeom prst="rect">
            <a:avLst/>
          </a:prstGeom>
        </p:spPr>
      </p:pic>
    </p:spTree>
    <p:extLst>
      <p:ext uri="{BB962C8B-B14F-4D97-AF65-F5344CB8AC3E}">
        <p14:creationId xmlns:p14="http://schemas.microsoft.com/office/powerpoint/2010/main" val="91875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BBCEA57B-AD2A-434F-A14D-5DDFBF1389D3}"/>
              </a:ext>
            </a:extLst>
          </p:cNvPr>
          <p:cNvSpPr/>
          <p:nvPr/>
        </p:nvSpPr>
        <p:spPr>
          <a:xfrm>
            <a:off x="2205" y="794"/>
            <a:ext cx="12187592" cy="6858000"/>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4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Loew" charset="0"/>
              <a:ea typeface="Loew" charset="0"/>
              <a:cs typeface="Loew" charset="0"/>
            </a:endParaRPr>
          </a:p>
        </p:txBody>
      </p:sp>
      <p:sp>
        <p:nvSpPr>
          <p:cNvPr id="17" name="Textfeld 2">
            <a:extLst>
              <a:ext uri="{FF2B5EF4-FFF2-40B4-BE49-F238E27FC236}">
                <a16:creationId xmlns:a16="http://schemas.microsoft.com/office/drawing/2014/main" id="{913939BD-02A7-44B6-98DD-563675B44CA5}"/>
              </a:ext>
            </a:extLst>
          </p:cNvPr>
          <p:cNvSpPr txBox="1"/>
          <p:nvPr/>
        </p:nvSpPr>
        <p:spPr bwMode="white">
          <a:xfrm>
            <a:off x="589444" y="756728"/>
            <a:ext cx="2955242" cy="991123"/>
          </a:xfrm>
          <a:prstGeom prst="rect">
            <a:avLst/>
          </a:prstGeom>
          <a:solidFill>
            <a:schemeClr val="tx2"/>
          </a:solidFill>
          <a:ln>
            <a:noFill/>
          </a:ln>
          <a:effectLst>
            <a:outerShdw blurRad="50800" dist="38100" dir="2700000" algn="tl" rotWithShape="0">
              <a:prstClr val="black">
                <a:alpha val="40000"/>
              </a:prstClr>
            </a:outerShdw>
          </a:effectLst>
        </p:spPr>
        <p:txBody>
          <a:bodyPr wrap="square" tIns="215950" rtlCol="0" anchor="ctr">
            <a:no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ctr" defTabSz="1088284" rtl="0" eaLnBrk="1" fontAlgn="auto" latinLnBrk="0" hangingPunct="1">
              <a:lnSpc>
                <a:spcPct val="80000"/>
              </a:lnSpc>
              <a:spcBef>
                <a:spcPts val="0"/>
              </a:spcBef>
              <a:spcAft>
                <a:spcPts val="0"/>
              </a:spcAft>
              <a:buClrTx/>
              <a:buSzTx/>
              <a:buFontTx/>
              <a:buNone/>
              <a:tabLst/>
              <a:defRPr/>
            </a:pPr>
            <a:r>
              <a:rPr kumimoji="0" lang="en-US" sz="2000" b="0" i="0" u="none" strike="noStrike" kern="1200" cap="all" spc="100" normalizeH="0" baseline="0" noProof="0" dirty="0">
                <a:ln>
                  <a:noFill/>
                </a:ln>
                <a:solidFill>
                  <a:prstClr val="white"/>
                </a:solidFill>
                <a:effectLst/>
                <a:uLnTx/>
                <a:uFillTx/>
                <a:latin typeface="Loew 2.0 Black" panose="00000A00000000000000" pitchFamily="2" charset="0"/>
                <a:ea typeface="+mn-ea"/>
                <a:cs typeface="+mn-cs"/>
              </a:rPr>
              <a:t>EVENT PLANNING</a:t>
            </a:r>
          </a:p>
        </p:txBody>
      </p:sp>
      <p:sp>
        <p:nvSpPr>
          <p:cNvPr id="89" name="Textfeld 2">
            <a:extLst>
              <a:ext uri="{FF2B5EF4-FFF2-40B4-BE49-F238E27FC236}">
                <a16:creationId xmlns:a16="http://schemas.microsoft.com/office/drawing/2014/main" id="{4E446490-9ECE-4622-A211-1D818C5B8D0E}"/>
              </a:ext>
            </a:extLst>
          </p:cNvPr>
          <p:cNvSpPr txBox="1"/>
          <p:nvPr/>
        </p:nvSpPr>
        <p:spPr bwMode="white">
          <a:xfrm>
            <a:off x="589444" y="2315154"/>
            <a:ext cx="2955242" cy="991123"/>
          </a:xfrm>
          <a:prstGeom prst="rect">
            <a:avLst/>
          </a:prstGeom>
          <a:solidFill>
            <a:schemeClr val="accent4"/>
          </a:solidFill>
          <a:ln>
            <a:noFill/>
          </a:ln>
          <a:effectLst>
            <a:outerShdw blurRad="50800" dist="38100" dir="2700000" algn="tl" rotWithShape="0">
              <a:prstClr val="black">
                <a:alpha val="40000"/>
              </a:prstClr>
            </a:outerShdw>
          </a:effectLst>
        </p:spPr>
        <p:txBody>
          <a:bodyPr wrap="square" tIns="215950" rtlCol="0" anchor="ctr">
            <a:no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ctr" defTabSz="1088284" rtl="0" eaLnBrk="1" fontAlgn="auto" latinLnBrk="0" hangingPunct="1">
              <a:lnSpc>
                <a:spcPct val="80000"/>
              </a:lnSpc>
              <a:spcBef>
                <a:spcPts val="0"/>
              </a:spcBef>
              <a:spcAft>
                <a:spcPts val="0"/>
              </a:spcAft>
              <a:buClrTx/>
              <a:buSzTx/>
              <a:buFontTx/>
              <a:buNone/>
              <a:tabLst/>
              <a:defRPr/>
            </a:pPr>
            <a:r>
              <a:rPr kumimoji="0" lang="en-US" sz="2000" b="0" i="0" u="none" strike="noStrike" kern="1200" cap="all" spc="100" normalizeH="0" baseline="0" noProof="0" dirty="0">
                <a:ln>
                  <a:noFill/>
                </a:ln>
                <a:solidFill>
                  <a:prstClr val="white"/>
                </a:solidFill>
                <a:effectLst/>
                <a:uLnTx/>
                <a:uFillTx/>
                <a:latin typeface="Loew 2.0 Black" panose="00000A00000000000000" pitchFamily="2" charset="0"/>
                <a:ea typeface="+mn-ea"/>
                <a:cs typeface="+mn-cs"/>
              </a:rPr>
              <a:t>CHECK-IN</a:t>
            </a:r>
          </a:p>
        </p:txBody>
      </p:sp>
      <p:sp>
        <p:nvSpPr>
          <p:cNvPr id="94" name="Textfeld 2">
            <a:extLst>
              <a:ext uri="{FF2B5EF4-FFF2-40B4-BE49-F238E27FC236}">
                <a16:creationId xmlns:a16="http://schemas.microsoft.com/office/drawing/2014/main" id="{87ADBEF6-0C4F-492D-85BB-E67698BBB224}"/>
              </a:ext>
            </a:extLst>
          </p:cNvPr>
          <p:cNvSpPr txBox="1"/>
          <p:nvPr/>
        </p:nvSpPr>
        <p:spPr bwMode="white">
          <a:xfrm>
            <a:off x="589444" y="3873579"/>
            <a:ext cx="2955242" cy="991123"/>
          </a:xfrm>
          <a:prstGeom prst="rect">
            <a:avLst/>
          </a:prstGeom>
          <a:solidFill>
            <a:schemeClr val="accent3"/>
          </a:solidFill>
          <a:ln>
            <a:noFill/>
          </a:ln>
          <a:effectLst>
            <a:outerShdw blurRad="50800" dist="38100" dir="2700000" algn="tl" rotWithShape="0">
              <a:prstClr val="black">
                <a:alpha val="40000"/>
              </a:prstClr>
            </a:outerShdw>
          </a:effectLst>
        </p:spPr>
        <p:txBody>
          <a:bodyPr wrap="square" tIns="215950" rtlCol="0" anchor="ctr">
            <a:no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ctr" defTabSz="1088284" rtl="0" eaLnBrk="1" fontAlgn="auto" latinLnBrk="0" hangingPunct="1">
              <a:lnSpc>
                <a:spcPct val="80000"/>
              </a:lnSpc>
              <a:spcBef>
                <a:spcPts val="0"/>
              </a:spcBef>
              <a:spcAft>
                <a:spcPts val="0"/>
              </a:spcAft>
              <a:buClrTx/>
              <a:buSzTx/>
              <a:buFontTx/>
              <a:buNone/>
              <a:tabLst/>
              <a:defRPr/>
            </a:pPr>
            <a:r>
              <a:rPr kumimoji="0" lang="en-US" sz="2000" b="0" i="0" u="none" strike="noStrike" kern="1200" cap="all" spc="100" normalizeH="0" baseline="0" noProof="0" dirty="0">
                <a:ln>
                  <a:noFill/>
                </a:ln>
                <a:solidFill>
                  <a:prstClr val="white"/>
                </a:solidFill>
                <a:effectLst/>
                <a:uLnTx/>
                <a:uFillTx/>
                <a:latin typeface="Loew 2.0 Black" panose="00000A00000000000000" pitchFamily="2" charset="0"/>
                <a:ea typeface="+mn-ea"/>
                <a:cs typeface="+mn-cs"/>
              </a:rPr>
              <a:t>EVENT REGISRATION</a:t>
            </a:r>
          </a:p>
        </p:txBody>
      </p:sp>
      <p:sp>
        <p:nvSpPr>
          <p:cNvPr id="99" name="Textfeld 2">
            <a:extLst>
              <a:ext uri="{FF2B5EF4-FFF2-40B4-BE49-F238E27FC236}">
                <a16:creationId xmlns:a16="http://schemas.microsoft.com/office/drawing/2014/main" id="{8FC2FDFB-5142-4C16-8EED-436383247EB8}"/>
              </a:ext>
            </a:extLst>
          </p:cNvPr>
          <p:cNvSpPr txBox="1"/>
          <p:nvPr/>
        </p:nvSpPr>
        <p:spPr bwMode="white">
          <a:xfrm>
            <a:off x="4304238" y="756728"/>
            <a:ext cx="2955242" cy="991123"/>
          </a:xfrm>
          <a:prstGeom prst="rect">
            <a:avLst/>
          </a:prstGeom>
          <a:solidFill>
            <a:schemeClr val="accent3"/>
          </a:solidFill>
          <a:ln>
            <a:noFill/>
          </a:ln>
          <a:effectLst>
            <a:outerShdw blurRad="50800" dist="38100" dir="2700000" algn="tl" rotWithShape="0">
              <a:prstClr val="black">
                <a:alpha val="40000"/>
              </a:prstClr>
            </a:outerShdw>
          </a:effectLst>
        </p:spPr>
        <p:txBody>
          <a:bodyPr wrap="square" tIns="215950" rtlCol="0" anchor="ctr">
            <a:no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ctr" defTabSz="1088284" rtl="0" eaLnBrk="1" fontAlgn="auto" latinLnBrk="0" hangingPunct="1">
              <a:lnSpc>
                <a:spcPct val="80000"/>
              </a:lnSpc>
              <a:spcBef>
                <a:spcPts val="0"/>
              </a:spcBef>
              <a:spcAft>
                <a:spcPts val="0"/>
              </a:spcAft>
              <a:buClrTx/>
              <a:buSzTx/>
              <a:buFontTx/>
              <a:buNone/>
              <a:tabLst/>
              <a:defRPr/>
            </a:pPr>
            <a:r>
              <a:rPr kumimoji="0" lang="en-US" sz="2000" b="0" i="0" u="none" strike="noStrike" kern="1200" cap="all" spc="100" normalizeH="0" baseline="0" noProof="0" dirty="0">
                <a:ln>
                  <a:noFill/>
                </a:ln>
                <a:solidFill>
                  <a:prstClr val="white"/>
                </a:solidFill>
                <a:effectLst/>
                <a:uLnTx/>
                <a:uFillTx/>
                <a:latin typeface="Loew 2.0 Black" panose="00000A00000000000000" pitchFamily="2" charset="0"/>
                <a:ea typeface="+mn-ea"/>
                <a:cs typeface="+mn-cs"/>
              </a:rPr>
              <a:t>PRE-ARRIVAL COMMUNICATION</a:t>
            </a:r>
          </a:p>
        </p:txBody>
      </p:sp>
      <p:sp>
        <p:nvSpPr>
          <p:cNvPr id="104" name="Textfeld 2">
            <a:extLst>
              <a:ext uri="{FF2B5EF4-FFF2-40B4-BE49-F238E27FC236}">
                <a16:creationId xmlns:a16="http://schemas.microsoft.com/office/drawing/2014/main" id="{8E07066D-D685-4C83-9033-EA2BE397B6C8}"/>
              </a:ext>
            </a:extLst>
          </p:cNvPr>
          <p:cNvSpPr txBox="1"/>
          <p:nvPr/>
        </p:nvSpPr>
        <p:spPr bwMode="white">
          <a:xfrm>
            <a:off x="4304238" y="2315154"/>
            <a:ext cx="2955242" cy="991123"/>
          </a:xfrm>
          <a:prstGeom prst="rect">
            <a:avLst/>
          </a:prstGeom>
          <a:solidFill>
            <a:schemeClr val="bg2"/>
          </a:solidFill>
          <a:ln>
            <a:noFill/>
          </a:ln>
          <a:effectLst>
            <a:outerShdw blurRad="50800" dist="38100" dir="2700000" algn="tl" rotWithShape="0">
              <a:prstClr val="black">
                <a:alpha val="40000"/>
              </a:prstClr>
            </a:outerShdw>
          </a:effectLst>
        </p:spPr>
        <p:txBody>
          <a:bodyPr wrap="square" tIns="215950" rtlCol="0" anchor="ctr">
            <a:no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ctr" defTabSz="1088284" rtl="0" eaLnBrk="1" fontAlgn="auto" latinLnBrk="0" hangingPunct="1">
              <a:lnSpc>
                <a:spcPct val="80000"/>
              </a:lnSpc>
              <a:spcBef>
                <a:spcPts val="0"/>
              </a:spcBef>
              <a:spcAft>
                <a:spcPts val="0"/>
              </a:spcAft>
              <a:buClrTx/>
              <a:buSzTx/>
              <a:buFontTx/>
              <a:buNone/>
              <a:tabLst/>
              <a:defRPr/>
            </a:pPr>
            <a:r>
              <a:rPr kumimoji="0" lang="en-US" sz="2000" b="0" i="0" u="none" strike="noStrike" kern="1200" cap="all" spc="100" normalizeH="0" baseline="0" noProof="0" dirty="0">
                <a:ln>
                  <a:noFill/>
                </a:ln>
                <a:solidFill>
                  <a:prstClr val="white"/>
                </a:solidFill>
                <a:effectLst/>
                <a:uLnTx/>
                <a:uFillTx/>
                <a:latin typeface="Loew 2.0 Black" panose="00000A00000000000000" pitchFamily="2" charset="0"/>
                <a:ea typeface="+mn-ea"/>
                <a:cs typeface="+mn-cs"/>
              </a:rPr>
              <a:t>ATTENDEE ARRIVAL</a:t>
            </a:r>
          </a:p>
        </p:txBody>
      </p:sp>
      <p:sp>
        <p:nvSpPr>
          <p:cNvPr id="109" name="Textfeld 2">
            <a:extLst>
              <a:ext uri="{FF2B5EF4-FFF2-40B4-BE49-F238E27FC236}">
                <a16:creationId xmlns:a16="http://schemas.microsoft.com/office/drawing/2014/main" id="{A6BBCF6F-B57C-46BB-BE9B-C4FDA09D6CFC}"/>
              </a:ext>
            </a:extLst>
          </p:cNvPr>
          <p:cNvSpPr txBox="1"/>
          <p:nvPr/>
        </p:nvSpPr>
        <p:spPr bwMode="white">
          <a:xfrm>
            <a:off x="4304238" y="3873579"/>
            <a:ext cx="2955242" cy="991123"/>
          </a:xfrm>
          <a:prstGeom prst="rect">
            <a:avLst/>
          </a:prstGeom>
          <a:solidFill>
            <a:schemeClr val="accent6"/>
          </a:solidFill>
          <a:ln>
            <a:noFill/>
          </a:ln>
          <a:effectLst>
            <a:outerShdw blurRad="50800" dist="38100" dir="2700000" algn="tl" rotWithShape="0">
              <a:prstClr val="black">
                <a:alpha val="40000"/>
              </a:prstClr>
            </a:outerShdw>
          </a:effectLst>
        </p:spPr>
        <p:txBody>
          <a:bodyPr wrap="square" tIns="215950" rtlCol="0" anchor="ctr">
            <a:no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ctr" defTabSz="1088284" rtl="0" eaLnBrk="1" fontAlgn="auto" latinLnBrk="0" hangingPunct="1">
              <a:lnSpc>
                <a:spcPct val="80000"/>
              </a:lnSpc>
              <a:spcBef>
                <a:spcPts val="0"/>
              </a:spcBef>
              <a:spcAft>
                <a:spcPts val="0"/>
              </a:spcAft>
              <a:buClrTx/>
              <a:buSzTx/>
              <a:buFontTx/>
              <a:buNone/>
              <a:tabLst/>
              <a:defRPr/>
            </a:pPr>
            <a:r>
              <a:rPr kumimoji="0" lang="en-US" sz="2000" b="0" i="0" u="none" strike="noStrike" kern="1200" cap="all" spc="100" normalizeH="0" baseline="0" noProof="0" dirty="0">
                <a:ln>
                  <a:noFill/>
                </a:ln>
                <a:solidFill>
                  <a:prstClr val="white"/>
                </a:solidFill>
                <a:effectLst/>
                <a:uLnTx/>
                <a:uFillTx/>
                <a:latin typeface="Loew 2.0 Black" panose="00000A00000000000000" pitchFamily="2" charset="0"/>
                <a:ea typeface="+mn-ea"/>
                <a:cs typeface="+mn-cs"/>
              </a:rPr>
              <a:t>EVENT EXPERIENCE</a:t>
            </a:r>
          </a:p>
        </p:txBody>
      </p:sp>
      <p:sp>
        <p:nvSpPr>
          <p:cNvPr id="168" name="Rectangle 167">
            <a:extLst>
              <a:ext uri="{FF2B5EF4-FFF2-40B4-BE49-F238E27FC236}">
                <a16:creationId xmlns:a16="http://schemas.microsoft.com/office/drawing/2014/main" id="{35ABB7EC-E682-4A0B-B6FA-845380F31A23}"/>
              </a:ext>
            </a:extLst>
          </p:cNvPr>
          <p:cNvSpPr/>
          <p:nvPr/>
        </p:nvSpPr>
        <p:spPr>
          <a:xfrm>
            <a:off x="9728946" y="-1588"/>
            <a:ext cx="2460850" cy="6858000"/>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4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Loew" charset="0"/>
              <a:ea typeface="Loew" charset="0"/>
              <a:cs typeface="Loew" charset="0"/>
            </a:endParaRPr>
          </a:p>
        </p:txBody>
      </p:sp>
      <p:sp>
        <p:nvSpPr>
          <p:cNvPr id="50" name="Textfeld 2">
            <a:extLst>
              <a:ext uri="{FF2B5EF4-FFF2-40B4-BE49-F238E27FC236}">
                <a16:creationId xmlns:a16="http://schemas.microsoft.com/office/drawing/2014/main" id="{74AFA296-7B53-4B35-A063-559CF1BAA076}"/>
              </a:ext>
            </a:extLst>
          </p:cNvPr>
          <p:cNvSpPr txBox="1"/>
          <p:nvPr/>
        </p:nvSpPr>
        <p:spPr bwMode="white">
          <a:xfrm>
            <a:off x="4304238" y="5445452"/>
            <a:ext cx="2955242" cy="991123"/>
          </a:xfrm>
          <a:prstGeom prst="rect">
            <a:avLst/>
          </a:prstGeom>
          <a:solidFill>
            <a:schemeClr val="accent2"/>
          </a:solidFill>
          <a:ln>
            <a:noFill/>
          </a:ln>
          <a:effectLst>
            <a:outerShdw blurRad="50800" dist="38100" dir="2700000" algn="tl" rotWithShape="0">
              <a:prstClr val="black">
                <a:alpha val="40000"/>
              </a:prstClr>
            </a:outerShdw>
          </a:effectLst>
        </p:spPr>
        <p:txBody>
          <a:bodyPr wrap="square" tIns="215950" rtlCol="0" anchor="ctr">
            <a:no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ctr" defTabSz="1088284" rtl="0" eaLnBrk="1" fontAlgn="auto" latinLnBrk="0" hangingPunct="1">
              <a:lnSpc>
                <a:spcPct val="80000"/>
              </a:lnSpc>
              <a:spcBef>
                <a:spcPts val="0"/>
              </a:spcBef>
              <a:spcAft>
                <a:spcPts val="0"/>
              </a:spcAft>
              <a:buClrTx/>
              <a:buSzTx/>
              <a:buFontTx/>
              <a:buNone/>
              <a:tabLst/>
              <a:defRPr/>
            </a:pPr>
            <a:r>
              <a:rPr kumimoji="0" lang="en-US" sz="2000" b="0" i="0" u="none" strike="noStrike" kern="1200" cap="all" spc="100" normalizeH="0" baseline="0" noProof="0" dirty="0">
                <a:ln>
                  <a:noFill/>
                </a:ln>
                <a:solidFill>
                  <a:prstClr val="white"/>
                </a:solidFill>
                <a:effectLst/>
                <a:uLnTx/>
                <a:uFillTx/>
                <a:latin typeface="Loew 2.0 Black" panose="00000A00000000000000" pitchFamily="2" charset="0"/>
                <a:ea typeface="+mn-ea"/>
                <a:cs typeface="+mn-cs"/>
              </a:rPr>
              <a:t>Check-out</a:t>
            </a:r>
          </a:p>
        </p:txBody>
      </p:sp>
      <p:sp>
        <p:nvSpPr>
          <p:cNvPr id="2" name="Arrow: Right 1">
            <a:extLst>
              <a:ext uri="{FF2B5EF4-FFF2-40B4-BE49-F238E27FC236}">
                <a16:creationId xmlns:a16="http://schemas.microsoft.com/office/drawing/2014/main" id="{E028FBB3-DBEB-4F85-A6EC-7CE8CDDF9BB6}"/>
              </a:ext>
            </a:extLst>
          </p:cNvPr>
          <p:cNvSpPr/>
          <p:nvPr/>
        </p:nvSpPr>
        <p:spPr>
          <a:xfrm>
            <a:off x="3789914" y="1104840"/>
            <a:ext cx="269096" cy="294900"/>
          </a:xfrm>
          <a:prstGeom prst="rightArrow">
            <a:avLst>
              <a:gd name="adj1" fmla="val 50000"/>
              <a:gd name="adj2" fmla="val 67223"/>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52" name="Arrow: Right 51">
            <a:extLst>
              <a:ext uri="{FF2B5EF4-FFF2-40B4-BE49-F238E27FC236}">
                <a16:creationId xmlns:a16="http://schemas.microsoft.com/office/drawing/2014/main" id="{FC135543-4DFE-4B98-8CD3-EC0B79D2AB10}"/>
              </a:ext>
            </a:extLst>
          </p:cNvPr>
          <p:cNvSpPr/>
          <p:nvPr/>
        </p:nvSpPr>
        <p:spPr>
          <a:xfrm rot="5400000">
            <a:off x="5647311" y="1884052"/>
            <a:ext cx="269096" cy="294900"/>
          </a:xfrm>
          <a:prstGeom prst="rightArrow">
            <a:avLst>
              <a:gd name="adj1" fmla="val 50000"/>
              <a:gd name="adj2" fmla="val 67223"/>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54" name="Arrow: Right 53">
            <a:extLst>
              <a:ext uri="{FF2B5EF4-FFF2-40B4-BE49-F238E27FC236}">
                <a16:creationId xmlns:a16="http://schemas.microsoft.com/office/drawing/2014/main" id="{434FC2C2-8B66-4B60-9352-16FF871E7FD1}"/>
              </a:ext>
            </a:extLst>
          </p:cNvPr>
          <p:cNvSpPr/>
          <p:nvPr/>
        </p:nvSpPr>
        <p:spPr>
          <a:xfrm flipH="1">
            <a:off x="3789914" y="2663265"/>
            <a:ext cx="269096" cy="294900"/>
          </a:xfrm>
          <a:prstGeom prst="rightArrow">
            <a:avLst>
              <a:gd name="adj1" fmla="val 50000"/>
              <a:gd name="adj2" fmla="val 67223"/>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56" name="Arrow: Right 55">
            <a:extLst>
              <a:ext uri="{FF2B5EF4-FFF2-40B4-BE49-F238E27FC236}">
                <a16:creationId xmlns:a16="http://schemas.microsoft.com/office/drawing/2014/main" id="{53793CCA-C74B-4465-84FD-64BEF14A8B2C}"/>
              </a:ext>
            </a:extLst>
          </p:cNvPr>
          <p:cNvSpPr/>
          <p:nvPr/>
        </p:nvSpPr>
        <p:spPr>
          <a:xfrm rot="5400000">
            <a:off x="1932517" y="3442478"/>
            <a:ext cx="269096" cy="294900"/>
          </a:xfrm>
          <a:prstGeom prst="rightArrow">
            <a:avLst>
              <a:gd name="adj1" fmla="val 50000"/>
              <a:gd name="adj2" fmla="val 67223"/>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59" name="Arrow: Right 58">
            <a:extLst>
              <a:ext uri="{FF2B5EF4-FFF2-40B4-BE49-F238E27FC236}">
                <a16:creationId xmlns:a16="http://schemas.microsoft.com/office/drawing/2014/main" id="{13F0C12B-F4A1-405E-9ACC-8C267352F686}"/>
              </a:ext>
            </a:extLst>
          </p:cNvPr>
          <p:cNvSpPr/>
          <p:nvPr/>
        </p:nvSpPr>
        <p:spPr>
          <a:xfrm>
            <a:off x="3789914" y="4221690"/>
            <a:ext cx="269096" cy="294900"/>
          </a:xfrm>
          <a:prstGeom prst="rightArrow">
            <a:avLst>
              <a:gd name="adj1" fmla="val 50000"/>
              <a:gd name="adj2" fmla="val 67223"/>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60" name="Arrow: Right 59">
            <a:extLst>
              <a:ext uri="{FF2B5EF4-FFF2-40B4-BE49-F238E27FC236}">
                <a16:creationId xmlns:a16="http://schemas.microsoft.com/office/drawing/2014/main" id="{4C864A7B-FA35-49A6-BB3C-6407BD529164}"/>
              </a:ext>
            </a:extLst>
          </p:cNvPr>
          <p:cNvSpPr/>
          <p:nvPr/>
        </p:nvSpPr>
        <p:spPr>
          <a:xfrm rot="5400000">
            <a:off x="5647311" y="5007627"/>
            <a:ext cx="269096" cy="294900"/>
          </a:xfrm>
          <a:prstGeom prst="rightArrow">
            <a:avLst>
              <a:gd name="adj1" fmla="val 50000"/>
              <a:gd name="adj2" fmla="val 67223"/>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72A496FB-762D-49F4-833C-7E1A15FDB01A}"/>
              </a:ext>
            </a:extLst>
          </p:cNvPr>
          <p:cNvSpPr/>
          <p:nvPr/>
        </p:nvSpPr>
        <p:spPr>
          <a:xfrm>
            <a:off x="7906577" y="0"/>
            <a:ext cx="42832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2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80" name="Textfeld 2">
            <a:extLst>
              <a:ext uri="{FF2B5EF4-FFF2-40B4-BE49-F238E27FC236}">
                <a16:creationId xmlns:a16="http://schemas.microsoft.com/office/drawing/2014/main" id="{DA2D6903-9481-459E-B794-7BBB70AB5E13}"/>
              </a:ext>
            </a:extLst>
          </p:cNvPr>
          <p:cNvSpPr txBox="1"/>
          <p:nvPr/>
        </p:nvSpPr>
        <p:spPr bwMode="white">
          <a:xfrm>
            <a:off x="8148032" y="2455341"/>
            <a:ext cx="3793223" cy="1938543"/>
          </a:xfrm>
          <a:prstGeom prst="rect">
            <a:avLst/>
          </a:prstGeom>
          <a:noFill/>
          <a:effectLst/>
        </p:spPr>
        <p:txBody>
          <a:bodyPr wrap="square" rtlCol="0">
            <a:spAutoFit/>
          </a:bodyPr>
          <a:lstStyle>
            <a:defPPr>
              <a:defRPr lang="en-US"/>
            </a:defPPr>
            <a:lvl1pPr algn="r" defTabSz="1088502">
              <a:defRPr sz="2400" cap="all">
                <a:solidFill>
                  <a:schemeClr val="bg1"/>
                </a:solidFill>
                <a:effectLst>
                  <a:outerShdw blurRad="38100" dist="25400" dir="2700000" algn="tl" rotWithShape="0">
                    <a:prstClr val="black">
                      <a:alpha val="20000"/>
                    </a:prstClr>
                  </a:outerShdw>
                </a:effectLst>
                <a:latin typeface="Arial Black" panose="020B0A04020102020204" pitchFamily="34" charset="0"/>
              </a:defRPr>
            </a:lvl1p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00" normalizeH="0" baseline="0" noProof="0" dirty="0">
                <a:ln>
                  <a:noFill/>
                </a:ln>
                <a:solidFill>
                  <a:prstClr val="white"/>
                </a:solidFill>
                <a:effectLst/>
                <a:uLnTx/>
                <a:uFillTx/>
                <a:latin typeface="Loew 2.0" panose="00000500000000000000" pitchFamily="2" charset="0"/>
                <a:ea typeface="+mn-ea"/>
                <a:cs typeface="+mn-cs"/>
              </a:rPr>
              <a:t>Through the entire event journey, </a:t>
            </a:r>
            <a:r>
              <a:rPr kumimoji="0" lang="en-US" sz="2000" b="1" i="0" u="none" strike="noStrike" kern="1200" cap="none" spc="100" normalizeH="0" baseline="0" noProof="0" dirty="0" err="1">
                <a:ln>
                  <a:noFill/>
                </a:ln>
                <a:solidFill>
                  <a:prstClr val="white"/>
                </a:solidFill>
                <a:effectLst/>
                <a:uLnTx/>
                <a:uFillTx/>
                <a:latin typeface="Loew 2.0" panose="00000500000000000000" pitchFamily="2" charset="0"/>
                <a:ea typeface="+mn-ea"/>
                <a:cs typeface="+mn-cs"/>
              </a:rPr>
              <a:t>EventReady</a:t>
            </a:r>
            <a:r>
              <a:rPr kumimoji="0" lang="en-US" sz="2000" b="1" i="0" u="none" strike="noStrike" kern="1200" cap="none" spc="100" normalizeH="0" baseline="0" noProof="0" dirty="0">
                <a:ln>
                  <a:noFill/>
                </a:ln>
                <a:solidFill>
                  <a:prstClr val="white"/>
                </a:solidFill>
                <a:effectLst/>
                <a:uLnTx/>
                <a:uFillTx/>
                <a:latin typeface="Loew 2.0" panose="00000500000000000000" pitchFamily="2" charset="0"/>
                <a:ea typeface="+mn-ea"/>
                <a:cs typeface="+mn-cs"/>
              </a:rPr>
              <a:t> with </a:t>
            </a:r>
            <a:r>
              <a:rPr kumimoji="0" lang="en-US" sz="2000" b="1" i="0" u="none" strike="noStrike" kern="1200" cap="none" spc="100" normalizeH="0" baseline="0" noProof="0" dirty="0" err="1">
                <a:ln>
                  <a:noFill/>
                </a:ln>
                <a:solidFill>
                  <a:prstClr val="white"/>
                </a:solidFill>
                <a:effectLst/>
                <a:uLnTx/>
                <a:uFillTx/>
                <a:latin typeface="Loew 2.0" panose="00000500000000000000" pitchFamily="2" charset="0"/>
                <a:ea typeface="+mn-ea"/>
                <a:cs typeface="+mn-cs"/>
              </a:rPr>
              <a:t>CleanStay</a:t>
            </a:r>
            <a:r>
              <a:rPr kumimoji="0" lang="en-US" sz="2000" b="1" i="0" u="none" strike="noStrike" kern="1200" cap="none" spc="100" normalizeH="0" baseline="0" noProof="0" dirty="0">
                <a:ln>
                  <a:noFill/>
                </a:ln>
                <a:solidFill>
                  <a:prstClr val="white"/>
                </a:solidFill>
                <a:effectLst/>
                <a:uLnTx/>
                <a:uFillTx/>
                <a:latin typeface="Loew 2.0" panose="00000500000000000000" pitchFamily="2" charset="0"/>
                <a:ea typeface="+mn-ea"/>
                <a:cs typeface="+mn-cs"/>
              </a:rPr>
              <a:t> </a:t>
            </a:r>
            <a:r>
              <a:rPr kumimoji="0" lang="en-US" sz="2000" b="0" i="0" u="none" strike="noStrike" kern="1200" cap="none" spc="100" normalizeH="0" baseline="0" noProof="0" dirty="0">
                <a:ln>
                  <a:noFill/>
                </a:ln>
                <a:solidFill>
                  <a:prstClr val="white"/>
                </a:solidFill>
                <a:effectLst/>
                <a:uLnTx/>
                <a:uFillTx/>
                <a:latin typeface="Loew 2.0" panose="00000500000000000000" pitchFamily="2" charset="0"/>
                <a:ea typeface="+mn-ea"/>
                <a:cs typeface="+mn-cs"/>
              </a:rPr>
              <a:t>will create </a:t>
            </a:r>
            <a:br>
              <a:rPr kumimoji="0" lang="en-US" sz="2000" b="0" i="0" u="none" strike="noStrike" kern="1200" cap="none" spc="100" normalizeH="0" baseline="0" noProof="0" dirty="0">
                <a:ln>
                  <a:noFill/>
                </a:ln>
                <a:solidFill>
                  <a:prstClr val="white"/>
                </a:solidFill>
                <a:effectLst/>
                <a:uLnTx/>
                <a:uFillTx/>
                <a:latin typeface="Loew 2.0" panose="00000500000000000000" pitchFamily="2" charset="0"/>
                <a:ea typeface="+mn-ea"/>
                <a:cs typeface="+mn-cs"/>
              </a:rPr>
            </a:br>
            <a:r>
              <a:rPr kumimoji="0" lang="en-US" sz="2000" b="0" i="0" u="none" strike="noStrike" kern="1200" cap="none" spc="100" normalizeH="0" baseline="0" noProof="0" dirty="0">
                <a:ln>
                  <a:noFill/>
                </a:ln>
                <a:solidFill>
                  <a:prstClr val="white"/>
                </a:solidFill>
                <a:effectLst/>
                <a:uLnTx/>
                <a:uFillTx/>
                <a:latin typeface="Loew 2.0" panose="00000500000000000000" pitchFamily="2" charset="0"/>
                <a:ea typeface="+mn-ea"/>
                <a:cs typeface="+mn-cs"/>
              </a:rPr>
              <a:t>a safe and comfortable environment for you and your attendees.</a:t>
            </a:r>
          </a:p>
        </p:txBody>
      </p:sp>
      <p:pic>
        <p:nvPicPr>
          <p:cNvPr id="61" name="Picture 60" descr="A close up of a logo&#10;&#10;Description automatically generated">
            <a:extLst>
              <a:ext uri="{FF2B5EF4-FFF2-40B4-BE49-F238E27FC236}">
                <a16:creationId xmlns:a16="http://schemas.microsoft.com/office/drawing/2014/main" id="{8A277584-2584-4E43-A551-F5C1D527D1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26"/>
          <a:stretch/>
        </p:blipFill>
        <p:spPr>
          <a:xfrm>
            <a:off x="10163028" y="433817"/>
            <a:ext cx="1592687" cy="1158394"/>
          </a:xfrm>
          <a:prstGeom prst="rect">
            <a:avLst/>
          </a:prstGeom>
        </p:spPr>
      </p:pic>
    </p:spTree>
    <p:extLst>
      <p:ext uri="{BB962C8B-B14F-4D97-AF65-F5344CB8AC3E}">
        <p14:creationId xmlns:p14="http://schemas.microsoft.com/office/powerpoint/2010/main" val="40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A343C06-2D1E-EF48-AB55-B63110A11AA7}"/>
              </a:ext>
            </a:extLst>
          </p:cNvPr>
          <p:cNvSpPr/>
          <p:nvPr/>
        </p:nvSpPr>
        <p:spPr>
          <a:xfrm>
            <a:off x="4502331" y="547792"/>
            <a:ext cx="7689670" cy="6310208"/>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a:solidFill>
                <a:srgbClr val="FFFFFF"/>
              </a:solidFill>
              <a:latin typeface="Loew" charset="0"/>
              <a:ea typeface="Loew" charset="0"/>
              <a:cs typeface="Loew" charset="0"/>
            </a:endParaRPr>
          </a:p>
        </p:txBody>
      </p:sp>
      <p:sp>
        <p:nvSpPr>
          <p:cNvPr id="2" name="Text Placeholder 1">
            <a:extLst>
              <a:ext uri="{FF2B5EF4-FFF2-40B4-BE49-F238E27FC236}">
                <a16:creationId xmlns:a16="http://schemas.microsoft.com/office/drawing/2014/main" id="{3F0C96A7-0F7F-EE44-9900-526A8CD227D0}"/>
              </a:ext>
            </a:extLst>
          </p:cNvPr>
          <p:cNvSpPr>
            <a:spLocks noGrp="1"/>
          </p:cNvSpPr>
          <p:nvPr>
            <p:ph type="body" sz="quarter" idx="10"/>
          </p:nvPr>
        </p:nvSpPr>
        <p:spPr>
          <a:xfrm>
            <a:off x="568797" y="211650"/>
            <a:ext cx="3772452" cy="315601"/>
          </a:xfrm>
        </p:spPr>
        <p:txBody>
          <a:bodyPr/>
          <a:lstStyle/>
          <a:p>
            <a:r>
              <a:rPr lang="en-US" sz="1100" dirty="0"/>
              <a:t>HILTON NEWS</a:t>
            </a:r>
          </a:p>
          <a:p>
            <a:endParaRPr lang="en-US" sz="1100" dirty="0"/>
          </a:p>
        </p:txBody>
      </p:sp>
      <p:sp>
        <p:nvSpPr>
          <p:cNvPr id="14" name="TextBox 13">
            <a:extLst>
              <a:ext uri="{FF2B5EF4-FFF2-40B4-BE49-F238E27FC236}">
                <a16:creationId xmlns:a16="http://schemas.microsoft.com/office/drawing/2014/main" id="{210BA959-06F1-1942-B77A-E4778F361B35}"/>
              </a:ext>
            </a:extLst>
          </p:cNvPr>
          <p:cNvSpPr txBox="1"/>
          <p:nvPr/>
        </p:nvSpPr>
        <p:spPr>
          <a:xfrm>
            <a:off x="7258280" y="4153964"/>
            <a:ext cx="4829381" cy="400110"/>
          </a:xfrm>
          <a:prstGeom prst="rect">
            <a:avLst/>
          </a:prstGeom>
          <a:noFill/>
          <a:ln>
            <a:noFill/>
          </a:ln>
        </p:spPr>
        <p:txBody>
          <a:bodyPr wrap="square" rtlCol="0">
            <a:spAutoFit/>
          </a:bodyPr>
          <a:lstStyle/>
          <a:p>
            <a:pPr defTabSz="685783">
              <a:buClr>
                <a:srgbClr val="00A8E1"/>
              </a:buClr>
            </a:pPr>
            <a:r>
              <a:rPr lang="en-US" sz="2000" b="1" dirty="0">
                <a:solidFill>
                  <a:srgbClr val="1E1E1E"/>
                </a:solidFill>
                <a:latin typeface="Loew 2.0 ExtraBold" pitchFamily="2" charset="77"/>
                <a:ea typeface="Loew" charset="0"/>
                <a:cs typeface="Loew" charset="0"/>
              </a:rPr>
              <a:t>Safe and Socially Responsible </a:t>
            </a:r>
          </a:p>
        </p:txBody>
      </p:sp>
      <p:cxnSp>
        <p:nvCxnSpPr>
          <p:cNvPr id="22" name="Straight Connector 21">
            <a:extLst>
              <a:ext uri="{FF2B5EF4-FFF2-40B4-BE49-F238E27FC236}">
                <a16:creationId xmlns:a16="http://schemas.microsoft.com/office/drawing/2014/main" id="{0BE0A26E-F6AA-A54F-AD16-DD7732609E2A}"/>
              </a:ext>
            </a:extLst>
          </p:cNvPr>
          <p:cNvCxnSpPr/>
          <p:nvPr/>
        </p:nvCxnSpPr>
        <p:spPr>
          <a:xfrm>
            <a:off x="5138328" y="2092119"/>
            <a:ext cx="66808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A90883-ADB5-7B40-9AEA-90C4F90D8661}"/>
              </a:ext>
            </a:extLst>
          </p:cNvPr>
          <p:cNvSpPr txBox="1"/>
          <p:nvPr/>
        </p:nvSpPr>
        <p:spPr>
          <a:xfrm>
            <a:off x="7258280" y="1145090"/>
            <a:ext cx="4507444" cy="400110"/>
          </a:xfrm>
          <a:prstGeom prst="rect">
            <a:avLst/>
          </a:prstGeom>
          <a:noFill/>
          <a:ln>
            <a:noFill/>
          </a:ln>
        </p:spPr>
        <p:txBody>
          <a:bodyPr wrap="square" rtlCol="0">
            <a:spAutoFit/>
          </a:bodyPr>
          <a:lstStyle/>
          <a:p>
            <a:pPr defTabSz="685783">
              <a:buClr>
                <a:srgbClr val="00A8E1"/>
              </a:buClr>
            </a:pPr>
            <a:r>
              <a:rPr lang="en-US" sz="2000" b="1" dirty="0">
                <a:solidFill>
                  <a:srgbClr val="1E1E1E"/>
                </a:solidFill>
                <a:latin typeface="Loew 2.0 ExtraBold" pitchFamily="2" charset="77"/>
                <a:ea typeface="Loew" charset="0"/>
                <a:cs typeface="Loew" charset="0"/>
              </a:rPr>
              <a:t>Hilton </a:t>
            </a:r>
            <a:r>
              <a:rPr lang="en-US" sz="2000" b="1" dirty="0" err="1">
                <a:solidFill>
                  <a:srgbClr val="1E1E1E"/>
                </a:solidFill>
                <a:latin typeface="Loew 2.0 ExtraBold" pitchFamily="2" charset="77"/>
                <a:ea typeface="Loew" charset="0"/>
                <a:cs typeface="Loew" charset="0"/>
              </a:rPr>
              <a:t>CleanStay</a:t>
            </a:r>
            <a:r>
              <a:rPr lang="en-US" sz="2000" b="1" dirty="0">
                <a:solidFill>
                  <a:srgbClr val="1E1E1E"/>
                </a:solidFill>
                <a:latin typeface="Loew 2.0 ExtraBold" pitchFamily="2" charset="77"/>
                <a:ea typeface="Loew" charset="0"/>
                <a:cs typeface="Loew" charset="0"/>
              </a:rPr>
              <a:t> Standards</a:t>
            </a:r>
          </a:p>
        </p:txBody>
      </p:sp>
      <p:sp>
        <p:nvSpPr>
          <p:cNvPr id="25" name="Rectangle 24">
            <a:extLst>
              <a:ext uri="{FF2B5EF4-FFF2-40B4-BE49-F238E27FC236}">
                <a16:creationId xmlns:a16="http://schemas.microsoft.com/office/drawing/2014/main" id="{2B1D6860-6870-764D-B8AE-259F4613B8AC}"/>
              </a:ext>
            </a:extLst>
          </p:cNvPr>
          <p:cNvSpPr/>
          <p:nvPr/>
        </p:nvSpPr>
        <p:spPr>
          <a:xfrm>
            <a:off x="7419247" y="2633579"/>
            <a:ext cx="4507445" cy="400110"/>
          </a:xfrm>
          <a:prstGeom prst="rect">
            <a:avLst/>
          </a:prstGeom>
        </p:spPr>
        <p:txBody>
          <a:bodyPr wrap="square" lIns="0" rIns="0">
            <a:spAutoFit/>
          </a:bodyPr>
          <a:lstStyle/>
          <a:p>
            <a:pPr defTabSz="685783">
              <a:buClr>
                <a:srgbClr val="00A8E1"/>
              </a:buClr>
            </a:pPr>
            <a:r>
              <a:rPr lang="en-US" sz="2000" b="1" dirty="0">
                <a:solidFill>
                  <a:srgbClr val="1E1E1E"/>
                </a:solidFill>
                <a:latin typeface="Loew 2.0 ExtraBold" pitchFamily="2" charset="77"/>
              </a:rPr>
              <a:t>Flexible</a:t>
            </a:r>
          </a:p>
        </p:txBody>
      </p:sp>
      <p:sp>
        <p:nvSpPr>
          <p:cNvPr id="5" name="TextBox 4">
            <a:extLst>
              <a:ext uri="{FF2B5EF4-FFF2-40B4-BE49-F238E27FC236}">
                <a16:creationId xmlns:a16="http://schemas.microsoft.com/office/drawing/2014/main" id="{B4226EB7-B0C3-411B-82D0-B104BAC3332A}"/>
              </a:ext>
            </a:extLst>
          </p:cNvPr>
          <p:cNvSpPr txBox="1"/>
          <p:nvPr/>
        </p:nvSpPr>
        <p:spPr>
          <a:xfrm>
            <a:off x="438842" y="1105443"/>
            <a:ext cx="3780370" cy="584775"/>
          </a:xfrm>
          <a:prstGeom prst="rect">
            <a:avLst/>
          </a:prstGeom>
          <a:noFill/>
        </p:spPr>
        <p:txBody>
          <a:bodyPr wrap="square" rtlCol="0">
            <a:spAutoFit/>
          </a:bodyPr>
          <a:lstStyle/>
          <a:p>
            <a:pPr>
              <a:buClr>
                <a:schemeClr val="accent1"/>
              </a:buClr>
            </a:pPr>
            <a:r>
              <a:rPr lang="en-US" sz="3200" b="1">
                <a:solidFill>
                  <a:srgbClr val="84235E"/>
                </a:solidFill>
                <a:latin typeface="Loew 2.0 Heavy" pitchFamily="2" charset="77"/>
                <a:ea typeface="Loew" charset="0"/>
                <a:cs typeface="Loew" charset="0"/>
              </a:rPr>
              <a:t>Introducing…</a:t>
            </a:r>
          </a:p>
        </p:txBody>
      </p:sp>
      <p:cxnSp>
        <p:nvCxnSpPr>
          <p:cNvPr id="29" name="Straight Connector 28">
            <a:extLst>
              <a:ext uri="{FF2B5EF4-FFF2-40B4-BE49-F238E27FC236}">
                <a16:creationId xmlns:a16="http://schemas.microsoft.com/office/drawing/2014/main" id="{57F7293C-3E9A-4B37-870E-4E80B2114946}"/>
              </a:ext>
            </a:extLst>
          </p:cNvPr>
          <p:cNvCxnSpPr/>
          <p:nvPr/>
        </p:nvCxnSpPr>
        <p:spPr>
          <a:xfrm>
            <a:off x="5204463" y="5075206"/>
            <a:ext cx="66808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C91BB6-7E0C-43DA-8A3E-35F422B82689}"/>
              </a:ext>
            </a:extLst>
          </p:cNvPr>
          <p:cNvCxnSpPr/>
          <p:nvPr/>
        </p:nvCxnSpPr>
        <p:spPr>
          <a:xfrm>
            <a:off x="5188602" y="3554820"/>
            <a:ext cx="66808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E95F500-B0DD-46D6-AC09-11409419BC07}"/>
              </a:ext>
            </a:extLst>
          </p:cNvPr>
          <p:cNvSpPr txBox="1"/>
          <p:nvPr/>
        </p:nvSpPr>
        <p:spPr>
          <a:xfrm>
            <a:off x="7258280" y="5673611"/>
            <a:ext cx="4829381" cy="400110"/>
          </a:xfrm>
          <a:prstGeom prst="rect">
            <a:avLst/>
          </a:prstGeom>
          <a:noFill/>
          <a:ln>
            <a:noFill/>
          </a:ln>
        </p:spPr>
        <p:txBody>
          <a:bodyPr wrap="square" rtlCol="0">
            <a:spAutoFit/>
          </a:bodyPr>
          <a:lstStyle/>
          <a:p>
            <a:pPr defTabSz="685783">
              <a:buClr>
                <a:srgbClr val="00A8E1"/>
              </a:buClr>
            </a:pPr>
            <a:r>
              <a:rPr lang="en-US" sz="2000" b="1" dirty="0">
                <a:solidFill>
                  <a:srgbClr val="1E1E1E"/>
                </a:solidFill>
                <a:latin typeface="Loew 2.0 ExtraBold" pitchFamily="2" charset="77"/>
                <a:ea typeface="Loew" charset="0"/>
                <a:cs typeface="Loew" charset="0"/>
              </a:rPr>
              <a:t>Delivering Hilton Hospitality</a:t>
            </a:r>
          </a:p>
        </p:txBody>
      </p:sp>
      <p:sp>
        <p:nvSpPr>
          <p:cNvPr id="16" name="Rectangle 15">
            <a:extLst>
              <a:ext uri="{FF2B5EF4-FFF2-40B4-BE49-F238E27FC236}">
                <a16:creationId xmlns:a16="http://schemas.microsoft.com/office/drawing/2014/main" id="{68B6D4C0-BED3-43AE-9606-5716F31ABB1C}"/>
              </a:ext>
            </a:extLst>
          </p:cNvPr>
          <p:cNvSpPr/>
          <p:nvPr/>
        </p:nvSpPr>
        <p:spPr>
          <a:xfrm>
            <a:off x="157331" y="4851135"/>
            <a:ext cx="3837112" cy="1323439"/>
          </a:xfrm>
          <a:prstGeom prst="rect">
            <a:avLst/>
          </a:prstGeom>
        </p:spPr>
        <p:txBody>
          <a:bodyPr wrap="square" anchor="t">
            <a:spAutoFit/>
          </a:bodyPr>
          <a:lstStyle/>
          <a:p>
            <a:pPr algn="ctr"/>
            <a:r>
              <a:rPr lang="en-US" sz="2000" dirty="0">
                <a:latin typeface="Loew 2.0 Medium"/>
              </a:rPr>
              <a:t>Partnering with customers to deliver an elevated standard for events across the attendee journey.</a:t>
            </a:r>
            <a:endParaRPr lang="en-US" sz="2000" dirty="0">
              <a:latin typeface="Loew 2.0 Medium" pitchFamily="2" charset="77"/>
            </a:endParaRPr>
          </a:p>
        </p:txBody>
      </p:sp>
      <p:pic>
        <p:nvPicPr>
          <p:cNvPr id="34" name="Picture 33" descr="A black sign with white text&#10;&#10;Description automatically generated">
            <a:extLst>
              <a:ext uri="{FF2B5EF4-FFF2-40B4-BE49-F238E27FC236}">
                <a16:creationId xmlns:a16="http://schemas.microsoft.com/office/drawing/2014/main" id="{C883E66C-0358-4BFF-AED5-80F8D0515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879" y="2350131"/>
            <a:ext cx="2814433" cy="199266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D21471D-80B7-4401-9D5E-266117D4C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1123" y="761289"/>
            <a:ext cx="1180167" cy="1177344"/>
          </a:xfrm>
          <a:prstGeom prst="rect">
            <a:avLst/>
          </a:prstGeom>
          <a:effectLst>
            <a:outerShdw blurRad="50800" dist="38100" dir="2700000" algn="tl" rotWithShape="0">
              <a:prstClr val="black">
                <a:alpha val="40000"/>
              </a:prstClr>
            </a:outerShdw>
          </a:effectLst>
        </p:spPr>
      </p:pic>
      <p:pic>
        <p:nvPicPr>
          <p:cNvPr id="13" name="Picture 12" descr="A picture containing drawing&#10;&#10;Description automatically generated">
            <a:extLst>
              <a:ext uri="{FF2B5EF4-FFF2-40B4-BE49-F238E27FC236}">
                <a16:creationId xmlns:a16="http://schemas.microsoft.com/office/drawing/2014/main" id="{C82DF52B-1E73-41EB-BC65-D9FB170DEF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123" y="2243846"/>
            <a:ext cx="1179576" cy="1179576"/>
          </a:xfrm>
          <a:prstGeom prst="rect">
            <a:avLst/>
          </a:prstGeom>
          <a:effectLst>
            <a:outerShdw blurRad="50800" dist="38100" dir="2700000" algn="tl" rotWithShape="0">
              <a:prstClr val="black">
                <a:alpha val="40000"/>
              </a:prstClr>
            </a:outerShdw>
          </a:effectLst>
        </p:spPr>
      </p:pic>
      <p:pic>
        <p:nvPicPr>
          <p:cNvPr id="17" name="Picture 16" descr="A picture containing drawing&#10;&#10;Description automatically generated">
            <a:extLst>
              <a:ext uri="{FF2B5EF4-FFF2-40B4-BE49-F238E27FC236}">
                <a16:creationId xmlns:a16="http://schemas.microsoft.com/office/drawing/2014/main" id="{9239B143-FA60-45E0-AEDA-BFFDB4DFA4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3945" y="5284616"/>
            <a:ext cx="1176754" cy="1179576"/>
          </a:xfrm>
          <a:prstGeom prst="rect">
            <a:avLst/>
          </a:prstGeom>
          <a:effectLst>
            <a:outerShdw blurRad="50800" dist="38100" dir="2700000" algn="tl" rotWithShape="0">
              <a:prstClr val="black">
                <a:alpha val="40000"/>
              </a:prstClr>
            </a:outerShdw>
          </a:effectLst>
        </p:spPr>
      </p:pic>
      <p:pic>
        <p:nvPicPr>
          <p:cNvPr id="19" name="Picture 18" descr="A close up of a sign&#10;&#10;Description automatically generated">
            <a:extLst>
              <a:ext uri="{FF2B5EF4-FFF2-40B4-BE49-F238E27FC236}">
                <a16:creationId xmlns:a16="http://schemas.microsoft.com/office/drawing/2014/main" id="{E0147295-1F3A-41B4-9D12-50247CC9BC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1123" y="3764231"/>
            <a:ext cx="1179576" cy="11795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348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689DA6-DE3E-466C-AE9B-B085C703602E}"/>
              </a:ext>
            </a:extLst>
          </p:cNvPr>
          <p:cNvSpPr/>
          <p:nvPr/>
        </p:nvSpPr>
        <p:spPr>
          <a:xfrm>
            <a:off x="2206" y="-1588"/>
            <a:ext cx="9726740" cy="6858000"/>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4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Loew" charset="0"/>
              <a:ea typeface="Loew" charset="0"/>
              <a:cs typeface="Loew" charset="0"/>
            </a:endParaRPr>
          </a:p>
        </p:txBody>
      </p:sp>
      <p:sp>
        <p:nvSpPr>
          <p:cNvPr id="23" name="Rectangle 22">
            <a:extLst>
              <a:ext uri="{FF2B5EF4-FFF2-40B4-BE49-F238E27FC236}">
                <a16:creationId xmlns:a16="http://schemas.microsoft.com/office/drawing/2014/main" id="{1BAE0713-D0B1-47BB-B72E-41040128574A}"/>
              </a:ext>
            </a:extLst>
          </p:cNvPr>
          <p:cNvSpPr/>
          <p:nvPr/>
        </p:nvSpPr>
        <p:spPr>
          <a:xfrm>
            <a:off x="9411855" y="-1588"/>
            <a:ext cx="2780145" cy="6858000"/>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4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Loew" charset="0"/>
              <a:ea typeface="Loew" charset="0"/>
              <a:cs typeface="Loew" charset="0"/>
            </a:endParaRPr>
          </a:p>
        </p:txBody>
      </p:sp>
      <p:sp>
        <p:nvSpPr>
          <p:cNvPr id="45" name="TextBox 44">
            <a:extLst>
              <a:ext uri="{FF2B5EF4-FFF2-40B4-BE49-F238E27FC236}">
                <a16:creationId xmlns:a16="http://schemas.microsoft.com/office/drawing/2014/main" id="{90393D45-442D-443F-AFA9-141BBA180EEE}"/>
              </a:ext>
            </a:extLst>
          </p:cNvPr>
          <p:cNvSpPr txBox="1"/>
          <p:nvPr/>
        </p:nvSpPr>
        <p:spPr>
          <a:xfrm>
            <a:off x="2508423" y="895248"/>
            <a:ext cx="6309702" cy="461665"/>
          </a:xfrm>
          <a:prstGeom prst="rect">
            <a:avLst/>
          </a:prstGeom>
          <a:noFill/>
          <a:ln>
            <a:noFill/>
          </a:ln>
        </p:spPr>
        <p:txBody>
          <a:bodyPr wrap="square" rtlCol="0">
            <a:spAutoFit/>
          </a:bodyPr>
          <a:lstStyle/>
          <a:p>
            <a:pPr marL="0" marR="0" lvl="0" indent="0" algn="l" defTabSz="685646" rtl="0" eaLnBrk="1" fontAlgn="auto" latinLnBrk="0" hangingPunct="1">
              <a:lnSpc>
                <a:spcPct val="100000"/>
              </a:lnSpc>
              <a:spcBef>
                <a:spcPts val="0"/>
              </a:spcBef>
              <a:spcAft>
                <a:spcPts val="0"/>
              </a:spcAft>
              <a:buClr>
                <a:srgbClr val="00A8E1"/>
              </a:buClr>
              <a:buSzTx/>
              <a:buFontTx/>
              <a:buNone/>
              <a:tabLst/>
              <a:defRPr/>
            </a:pPr>
            <a:r>
              <a:rPr kumimoji="0" lang="en-US" sz="2400" b="1" i="0" u="none" strike="noStrike" kern="1200" cap="none" spc="20" normalizeH="0" baseline="0" noProof="0" dirty="0">
                <a:ln>
                  <a:noFill/>
                </a:ln>
                <a:solidFill>
                  <a:srgbClr val="1E1E1E"/>
                </a:solidFill>
                <a:effectLst/>
                <a:uLnTx/>
                <a:uFillTx/>
                <a:latin typeface="Loew 2.0 Black" panose="00000A00000000000000" pitchFamily="2" charset="0"/>
                <a:ea typeface="Loew" charset="0"/>
                <a:cs typeface="Loew" charset="0"/>
              </a:rPr>
              <a:t>HILTON CLEANSTAY STANDARDS </a:t>
            </a:r>
          </a:p>
        </p:txBody>
      </p:sp>
      <p:pic>
        <p:nvPicPr>
          <p:cNvPr id="15" name="Picture 14" descr="A close up of a logo&#10;&#10;Description automatically generated">
            <a:extLst>
              <a:ext uri="{FF2B5EF4-FFF2-40B4-BE49-F238E27FC236}">
                <a16:creationId xmlns:a16="http://schemas.microsoft.com/office/drawing/2014/main" id="{3C201F3A-0332-4A81-B268-5860AE1CBE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26"/>
          <a:stretch/>
        </p:blipFill>
        <p:spPr>
          <a:xfrm>
            <a:off x="10005583" y="463810"/>
            <a:ext cx="1592687" cy="1158394"/>
          </a:xfrm>
          <a:prstGeom prst="rect">
            <a:avLst/>
          </a:prstGeom>
        </p:spPr>
      </p:pic>
      <p:sp>
        <p:nvSpPr>
          <p:cNvPr id="2" name="TextBox 1">
            <a:extLst>
              <a:ext uri="{FF2B5EF4-FFF2-40B4-BE49-F238E27FC236}">
                <a16:creationId xmlns:a16="http://schemas.microsoft.com/office/drawing/2014/main" id="{F2591821-48EC-4E0E-8A75-D3FE80D4444C}"/>
              </a:ext>
            </a:extLst>
          </p:cNvPr>
          <p:cNvSpPr txBox="1"/>
          <p:nvPr/>
        </p:nvSpPr>
        <p:spPr>
          <a:xfrm>
            <a:off x="789783" y="2469974"/>
            <a:ext cx="8028342" cy="3919022"/>
          </a:xfrm>
          <a:prstGeom prst="rect">
            <a:avLst/>
          </a:prstGeom>
          <a:noFill/>
        </p:spPr>
        <p:txBody>
          <a:bodyPr wrap="square" rtlCol="0">
            <a:spAutoFit/>
          </a:bodyPr>
          <a:lstStyle/>
          <a:p>
            <a:pPr marL="285750" marR="0" lvl="0" indent="-285750" algn="l" defTabSz="914400" rtl="0" eaLnBrk="1" fontAlgn="auto" latinLnBrk="0" hangingPunct="0">
              <a:lnSpc>
                <a:spcPct val="150000"/>
              </a:lnSpc>
              <a:spcBef>
                <a:spcPts val="0"/>
              </a:spcBef>
              <a:spcAft>
                <a:spcPts val="60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Hilton </a:t>
            </a:r>
            <a:r>
              <a:rPr kumimoji="0" lang="en-US" sz="1400" b="1" i="0" u="none" strike="noStrike" kern="0" cap="none" spc="0" normalizeH="0" baseline="0" noProof="0" dirty="0" err="1">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CleanStay</a:t>
            </a: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 Standards </a:t>
            </a:r>
            <a:r>
              <a:rPr kumimoji="0" lang="en-US" sz="1400" b="0" i="0" u="none" strike="noStrike" kern="0" cap="none" spc="0" normalizeH="0" baseline="0" noProof="0" dirty="0">
                <a:ln>
                  <a:noFill/>
                </a:ln>
                <a:solidFill>
                  <a:prstClr val="black"/>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provide elevated cleanliness and sanitation across the entire attendee journey.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A cleaning protocol is completed to verify an event space is sanitized and disinfected thirty minutes prior to event start</a:t>
            </a:r>
            <a:endPar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a:sym typeface="Arial"/>
            </a:endParaRPr>
          </a:p>
          <a:p>
            <a:pPr marL="285750" marR="0" lvl="0" indent="-285750" algn="l" defTabSz="914400" rtl="0" eaLnBrk="1" fontAlgn="auto" latinLnBrk="0" hangingPunct="0">
              <a:lnSpc>
                <a:spcPct val="150000"/>
              </a:lnSpc>
              <a:spcBef>
                <a:spcPts val="0"/>
              </a:spcBef>
              <a:spcAft>
                <a:spcPts val="60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Sanitizing stations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will have prominence in primary entryways as well as key high traffic areas including inside and outside event space(s), meal and beverage service areas, public restrooms and congregating areas.</a:t>
            </a:r>
          </a:p>
          <a:p>
            <a:pPr marL="285750" marR="0" lvl="0" indent="-285750" algn="l" defTabSz="914400" rtl="0" eaLnBrk="1" fontAlgn="auto" latinLnBrk="0" hangingPunct="0">
              <a:lnSpc>
                <a:spcPct val="150000"/>
              </a:lnSpc>
              <a:spcBef>
                <a:spcPts val="0"/>
              </a:spcBef>
              <a:spcAft>
                <a:spcPts val="60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Vendor compliance to all standards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and floor plans submitted to hotel for approval in advance of event.</a:t>
            </a:r>
          </a:p>
          <a:p>
            <a:pPr marL="285750" marR="0" lvl="0" indent="-285750" algn="l" defTabSz="914400" rtl="0" eaLnBrk="1" fontAlgn="auto" latinLnBrk="0" hangingPunct="0">
              <a:lnSpc>
                <a:spcPct val="150000"/>
              </a:lnSpc>
              <a:spcBef>
                <a:spcPts val="0"/>
              </a:spcBef>
              <a:spcAft>
                <a:spcPts val="60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Completed </a:t>
            </a:r>
            <a:r>
              <a:rPr kumimoji="0" lang="en-US" sz="1400" b="1" i="0" u="none" strike="noStrike" kern="0" cap="none" spc="0" normalizeH="0" baseline="0" noProof="0" dirty="0" err="1">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EventReady</a:t>
            </a: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 Room Checklist </a:t>
            </a:r>
            <a:r>
              <a:rPr lang="en-US" sz="1400" kern="0" dirty="0">
                <a:solidFill>
                  <a:srgbClr val="1E1E1E"/>
                </a:solidFill>
                <a:latin typeface="Loew 2.0" panose="00000500000000000000" pitchFamily="2" charset="0"/>
                <a:cs typeface="Arial" panose="020B0604020202020204" pitchFamily="34" charset="0"/>
                <a:sym typeface="Arial"/>
              </a:rPr>
              <a:t>is</a:t>
            </a: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Times New Roman" panose="02020603050405020304" pitchFamily="18" charset="0"/>
                <a:cs typeface="Arial" panose="020B0604020202020204" pitchFamily="34" charset="0"/>
                <a:sym typeface="Arial"/>
              </a:rPr>
              <a:t>provided to planners.</a:t>
            </a:r>
          </a:p>
          <a:p>
            <a:pPr marL="285750" marR="0" lvl="0" indent="-285750" algn="l" defTabSz="914400" rtl="0" eaLnBrk="1" fontAlgn="auto" latinLnBrk="0" hangingPunct="0">
              <a:lnSpc>
                <a:spcPct val="150000"/>
              </a:lnSpc>
              <a:spcBef>
                <a:spcPts val="0"/>
              </a:spcBef>
              <a:spcAft>
                <a:spcPts val="600"/>
              </a:spcAft>
              <a:buClr>
                <a:srgbClr val="84235E"/>
              </a:buClr>
              <a:buSzPct val="125000"/>
              <a:buFont typeface="Arial" panose="020B0604020202020204" pitchFamily="34" charset="0"/>
              <a:buChar char="•"/>
              <a:tabLst/>
              <a:defRPr/>
            </a:pP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a:sym typeface="Arial"/>
              </a:rPr>
              <a:t>Hilton </a:t>
            </a:r>
            <a:r>
              <a:rPr kumimoji="0" lang="en-US" sz="1400" b="1" i="0" u="none" strike="noStrike" kern="0" cap="none" spc="0" normalizeH="0" baseline="0" noProof="0" dirty="0" err="1">
                <a:ln>
                  <a:noFill/>
                </a:ln>
                <a:solidFill>
                  <a:srgbClr val="84235E"/>
                </a:solidFill>
                <a:effectLst/>
                <a:uLnTx/>
                <a:uFillTx/>
                <a:latin typeface="Loew 2.0" panose="00000500000000000000" pitchFamily="2" charset="0"/>
                <a:ea typeface="+mn-ea"/>
                <a:cs typeface="Arial"/>
                <a:sym typeface="Arial"/>
              </a:rPr>
              <a:t>CleanStay</a:t>
            </a:r>
            <a:r>
              <a:rPr kumimoji="0" lang="en-US" sz="1400" b="1" i="0" u="none" strike="noStrike" kern="0" cap="none" spc="0" normalizeH="0" baseline="0" noProof="0" dirty="0">
                <a:ln>
                  <a:noFill/>
                </a:ln>
                <a:solidFill>
                  <a:srgbClr val="84235E"/>
                </a:solidFill>
                <a:effectLst/>
                <a:uLnTx/>
                <a:uFillTx/>
                <a:latin typeface="Loew 2.0" panose="00000500000000000000" pitchFamily="2" charset="0"/>
                <a:ea typeface="+mn-ea"/>
                <a:cs typeface="Arial"/>
                <a:sym typeface="Arial"/>
              </a:rPr>
              <a:t> Event Room Seal </a:t>
            </a:r>
            <a:r>
              <a:rPr lang="en-US" sz="1400" kern="0" dirty="0">
                <a:solidFill>
                  <a:srgbClr val="1E1E1E"/>
                </a:solidFill>
                <a:latin typeface="Loew 2.0" panose="00000500000000000000" pitchFamily="2" charset="0"/>
                <a:cs typeface="Arial"/>
                <a:sym typeface="Arial"/>
              </a:rPr>
              <a:t>is </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a:sym typeface="Arial"/>
              </a:rPr>
              <a:t>applied once the room is properly cleaned, set and </a:t>
            </a:r>
            <a:r>
              <a:rPr kumimoji="0" lang="en-US" sz="1400" b="0" i="0" u="none" strike="noStrike" kern="0" cap="none" spc="0" normalizeH="0" baseline="0" noProof="0" dirty="0" err="1">
                <a:ln>
                  <a:noFill/>
                </a:ln>
                <a:solidFill>
                  <a:srgbClr val="1E1E1E"/>
                </a:solidFill>
                <a:effectLst/>
                <a:uLnTx/>
                <a:uFillTx/>
                <a:latin typeface="Loew 2.0" panose="00000500000000000000" pitchFamily="2" charset="0"/>
                <a:ea typeface="+mn-ea"/>
                <a:cs typeface="Arial"/>
                <a:sym typeface="Arial"/>
              </a:rPr>
              <a:t>EventReady</a:t>
            </a:r>
            <a:r>
              <a:rPr kumimoji="0" lang="en-US" sz="1400" b="0" i="0" u="none" strike="noStrike" kern="0" cap="none" spc="0" normalizeH="0" baseline="0" noProof="0" dirty="0">
                <a:ln>
                  <a:noFill/>
                </a:ln>
                <a:solidFill>
                  <a:srgbClr val="1E1E1E"/>
                </a:solidFill>
                <a:effectLst/>
                <a:uLnTx/>
                <a:uFillTx/>
                <a:latin typeface="Loew 2.0" panose="00000500000000000000" pitchFamily="2" charset="0"/>
                <a:ea typeface="+mn-ea"/>
                <a:cs typeface="Arial"/>
                <a:sym typeface="Arial"/>
              </a:rPr>
              <a:t>. </a:t>
            </a:r>
          </a:p>
        </p:txBody>
      </p:sp>
      <p:pic>
        <p:nvPicPr>
          <p:cNvPr id="17" name="Picture 16" descr="A picture containing drawing&#10;&#10;Description automatically generated">
            <a:extLst>
              <a:ext uri="{FF2B5EF4-FFF2-40B4-BE49-F238E27FC236}">
                <a16:creationId xmlns:a16="http://schemas.microsoft.com/office/drawing/2014/main" id="{75937986-2768-4F54-9191-742ED7511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00847">
            <a:off x="904951" y="491081"/>
            <a:ext cx="1270000" cy="1270000"/>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D0C1F9D7-BFA3-4AD0-A9EF-78A832D0ED0C}"/>
              </a:ext>
            </a:extLst>
          </p:cNvPr>
          <p:cNvSpPr txBox="1"/>
          <p:nvPr/>
        </p:nvSpPr>
        <p:spPr>
          <a:xfrm>
            <a:off x="9618442" y="2582267"/>
            <a:ext cx="2366968" cy="276999"/>
          </a:xfrm>
          <a:prstGeom prst="rect">
            <a:avLst/>
          </a:prstGeom>
          <a:noFill/>
          <a:ln>
            <a:noFill/>
          </a:ln>
        </p:spPr>
        <p:txBody>
          <a:bodyPr wrap="square" rtlCol="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prstClr val="white"/>
                </a:solidFill>
                <a:effectLst/>
                <a:uLnTx/>
                <a:uFillTx/>
                <a:latin typeface="Loew 2.0 ExtraBold" pitchFamily="2" charset="77"/>
                <a:ea typeface="Loew" charset="0"/>
                <a:cs typeface="Loew" charset="0"/>
              </a:rPr>
              <a:t>Hilton </a:t>
            </a:r>
            <a:r>
              <a:rPr kumimoji="0" lang="en-US" sz="1200" b="1" i="0" u="none" strike="noStrike" kern="1200" cap="none" spc="0" normalizeH="0" baseline="0" noProof="0" dirty="0" err="1">
                <a:ln>
                  <a:noFill/>
                </a:ln>
                <a:solidFill>
                  <a:prstClr val="white"/>
                </a:solidFill>
                <a:effectLst/>
                <a:uLnTx/>
                <a:uFillTx/>
                <a:latin typeface="Loew 2.0 ExtraBold" pitchFamily="2" charset="77"/>
                <a:ea typeface="Loew" charset="0"/>
                <a:cs typeface="Loew" charset="0"/>
              </a:rPr>
              <a:t>CleanStay</a:t>
            </a:r>
            <a:r>
              <a:rPr kumimoji="0" lang="en-US" sz="1200" b="1" i="0" u="none" strike="noStrike" kern="1200" cap="none" spc="0" normalizeH="0" baseline="0" noProof="0" dirty="0">
                <a:ln>
                  <a:noFill/>
                </a:ln>
                <a:solidFill>
                  <a:prstClr val="white"/>
                </a:solidFill>
                <a:effectLst/>
                <a:uLnTx/>
                <a:uFillTx/>
                <a:latin typeface="Loew 2.0 ExtraBold" pitchFamily="2" charset="77"/>
                <a:ea typeface="Loew" charset="0"/>
                <a:cs typeface="Loew" charset="0"/>
              </a:rPr>
              <a:t> Standards</a:t>
            </a:r>
          </a:p>
        </p:txBody>
      </p:sp>
      <p:sp>
        <p:nvSpPr>
          <p:cNvPr id="20" name="Rectangle 19">
            <a:extLst>
              <a:ext uri="{FF2B5EF4-FFF2-40B4-BE49-F238E27FC236}">
                <a16:creationId xmlns:a16="http://schemas.microsoft.com/office/drawing/2014/main" id="{EBE18920-4861-458A-9545-357869D415C4}"/>
              </a:ext>
            </a:extLst>
          </p:cNvPr>
          <p:cNvSpPr/>
          <p:nvPr/>
        </p:nvSpPr>
        <p:spPr>
          <a:xfrm>
            <a:off x="9728944" y="3864379"/>
            <a:ext cx="2366969" cy="276999"/>
          </a:xfrm>
          <a:prstGeom prst="rect">
            <a:avLst/>
          </a:prstGeom>
        </p:spPr>
        <p:txBody>
          <a:bodyPr wrap="square" lIns="0" rIns="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srgbClr val="84235E"/>
                </a:solidFill>
                <a:effectLst/>
                <a:uLnTx/>
                <a:uFillTx/>
                <a:latin typeface="Loew 2.0 ExtraBold" pitchFamily="2" charset="77"/>
                <a:ea typeface="+mn-ea"/>
                <a:cs typeface="+mn-cs"/>
              </a:rPr>
              <a:t>Safe and Socially Responsible</a:t>
            </a:r>
          </a:p>
        </p:txBody>
      </p:sp>
      <p:sp>
        <p:nvSpPr>
          <p:cNvPr id="22" name="Rectangle 21">
            <a:extLst>
              <a:ext uri="{FF2B5EF4-FFF2-40B4-BE49-F238E27FC236}">
                <a16:creationId xmlns:a16="http://schemas.microsoft.com/office/drawing/2014/main" id="{FB33CD17-D5BB-46DB-B197-685661A3A559}"/>
              </a:ext>
            </a:extLst>
          </p:cNvPr>
          <p:cNvSpPr/>
          <p:nvPr/>
        </p:nvSpPr>
        <p:spPr>
          <a:xfrm>
            <a:off x="9728944" y="3223323"/>
            <a:ext cx="2366969" cy="276999"/>
          </a:xfrm>
          <a:prstGeom prst="rect">
            <a:avLst/>
          </a:prstGeom>
        </p:spPr>
        <p:txBody>
          <a:bodyPr wrap="square" lIns="0" rIns="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srgbClr val="84235E"/>
                </a:solidFill>
                <a:effectLst/>
                <a:uLnTx/>
                <a:uFillTx/>
                <a:latin typeface="Loew 2.0 ExtraBold" pitchFamily="2" charset="77"/>
                <a:ea typeface="+mn-ea"/>
                <a:cs typeface="+mn-cs"/>
              </a:rPr>
              <a:t>Flexible</a:t>
            </a:r>
          </a:p>
        </p:txBody>
      </p:sp>
      <p:sp>
        <p:nvSpPr>
          <p:cNvPr id="24" name="Rectangle 23">
            <a:extLst>
              <a:ext uri="{FF2B5EF4-FFF2-40B4-BE49-F238E27FC236}">
                <a16:creationId xmlns:a16="http://schemas.microsoft.com/office/drawing/2014/main" id="{62119BF4-F3DF-492B-99DD-ECC037D7CFDF}"/>
              </a:ext>
            </a:extLst>
          </p:cNvPr>
          <p:cNvSpPr/>
          <p:nvPr/>
        </p:nvSpPr>
        <p:spPr>
          <a:xfrm>
            <a:off x="9728943" y="4505435"/>
            <a:ext cx="2366969" cy="276999"/>
          </a:xfrm>
          <a:prstGeom prst="rect">
            <a:avLst/>
          </a:prstGeom>
        </p:spPr>
        <p:txBody>
          <a:bodyPr wrap="square" lIns="0" rIns="0">
            <a:spAutoFit/>
          </a:bodyPr>
          <a:lstStyle/>
          <a:p>
            <a:pPr marL="0" marR="0" lvl="0" indent="0" algn="l" defTabSz="685783" rtl="0" eaLnBrk="1" fontAlgn="auto" latinLnBrk="0" hangingPunct="1">
              <a:lnSpc>
                <a:spcPct val="100000"/>
              </a:lnSpc>
              <a:spcBef>
                <a:spcPts val="0"/>
              </a:spcBef>
              <a:spcAft>
                <a:spcPts val="0"/>
              </a:spcAft>
              <a:buClr>
                <a:srgbClr val="00A8E1"/>
              </a:buClr>
              <a:buSzTx/>
              <a:buFontTx/>
              <a:buNone/>
              <a:tabLst/>
              <a:defRPr/>
            </a:pPr>
            <a:r>
              <a:rPr kumimoji="0" lang="en-US" sz="1200" b="1" i="0" u="none" strike="noStrike" kern="1200" cap="none" spc="0" normalizeH="0" baseline="0" noProof="0" dirty="0">
                <a:ln>
                  <a:noFill/>
                </a:ln>
                <a:solidFill>
                  <a:srgbClr val="84235E"/>
                </a:solidFill>
                <a:effectLst/>
                <a:uLnTx/>
                <a:uFillTx/>
                <a:latin typeface="Loew 2.0 ExtraBold" pitchFamily="2" charset="77"/>
                <a:ea typeface="+mn-ea"/>
                <a:cs typeface="+mn-cs"/>
              </a:rPr>
              <a:t>Delivering Hilton Hospitality</a:t>
            </a:r>
          </a:p>
        </p:txBody>
      </p:sp>
    </p:spTree>
    <p:extLst>
      <p:ext uri="{BB962C8B-B14F-4D97-AF65-F5344CB8AC3E}">
        <p14:creationId xmlns:p14="http://schemas.microsoft.com/office/powerpoint/2010/main" val="1019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Hilton 2">
      <a:dk1>
        <a:srgbClr val="1E1E1E"/>
      </a:dk1>
      <a:lt1>
        <a:srgbClr val="FFFFFF"/>
      </a:lt1>
      <a:dk2>
        <a:srgbClr val="767776"/>
      </a:dk2>
      <a:lt2>
        <a:srgbClr val="114D97"/>
      </a:lt2>
      <a:accent1>
        <a:srgbClr val="00A8E1"/>
      </a:accent1>
      <a:accent2>
        <a:srgbClr val="EF7622"/>
      </a:accent2>
      <a:accent3>
        <a:srgbClr val="CE3261"/>
      </a:accent3>
      <a:accent4>
        <a:srgbClr val="84235E"/>
      </a:accent4>
      <a:accent5>
        <a:srgbClr val="757776"/>
      </a:accent5>
      <a:accent6>
        <a:srgbClr val="B8B8B8"/>
      </a:accent6>
      <a:hlink>
        <a:srgbClr val="00A8E1"/>
      </a:hlink>
      <a:folHlink>
        <a:srgbClr val="114D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accent1"/>
          </a:solidFill>
        </a:ln>
      </a:spPr>
      <a:bodyPr rtlCol="0" anchor="ctr"/>
      <a:lstStyle>
        <a:defPPr algn="ctr">
          <a:defRPr>
            <a:latin typeface="Loew" charset="0"/>
            <a:ea typeface="Loew" charset="0"/>
            <a:cs typeface="Loew"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buClr>
            <a:schemeClr val="accent1"/>
          </a:buClr>
          <a:buFont typeface="Arial" charset="0"/>
          <a:buChar char="•"/>
          <a:defRPr smtClean="0">
            <a:latin typeface="Loew" charset="0"/>
            <a:ea typeface="Loew" charset="0"/>
            <a:cs typeface="Loew" charset="0"/>
          </a:defRPr>
        </a:defPPr>
      </a:lstStyle>
    </a:txDef>
  </a:objectDefaults>
  <a:extraClrSchemeLst/>
  <a:extLst>
    <a:ext uri="{05A4C25C-085E-4340-85A3-A5531E510DB2}">
      <thm15:themeFamily xmlns:thm15="http://schemas.microsoft.com/office/thememl/2012/main" name="Presentation3" id="{16340F73-EBDD-754A-8E3B-23DBC21FA149}" vid="{AD746627-1BD0-B249-A055-C22BF2DFFF8F}"/>
    </a:ext>
  </a:extLst>
</a:theme>
</file>

<file path=ppt/theme/theme2.xml><?xml version="1.0" encoding="utf-8"?>
<a:theme xmlns:a="http://schemas.openxmlformats.org/drawingml/2006/main" name="2_Office Theme">
  <a:themeElements>
    <a:clrScheme name="Hilton 2">
      <a:dk1>
        <a:srgbClr val="1E1E1E"/>
      </a:dk1>
      <a:lt1>
        <a:srgbClr val="FFFFFF"/>
      </a:lt1>
      <a:dk2>
        <a:srgbClr val="767776"/>
      </a:dk2>
      <a:lt2>
        <a:srgbClr val="114D97"/>
      </a:lt2>
      <a:accent1>
        <a:srgbClr val="00A8E1"/>
      </a:accent1>
      <a:accent2>
        <a:srgbClr val="EF7622"/>
      </a:accent2>
      <a:accent3>
        <a:srgbClr val="CE3261"/>
      </a:accent3>
      <a:accent4>
        <a:srgbClr val="84235E"/>
      </a:accent4>
      <a:accent5>
        <a:srgbClr val="757776"/>
      </a:accent5>
      <a:accent6>
        <a:srgbClr val="B8B8B8"/>
      </a:accent6>
      <a:hlink>
        <a:srgbClr val="00A8E1"/>
      </a:hlink>
      <a:folHlink>
        <a:srgbClr val="114D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accent1"/>
          </a:solidFill>
        </a:ln>
      </a:spPr>
      <a:bodyPr rtlCol="0" anchor="ctr"/>
      <a:lstStyle>
        <a:defPPr algn="ctr">
          <a:defRPr>
            <a:latin typeface="Loew" charset="0"/>
            <a:ea typeface="Loew" charset="0"/>
            <a:cs typeface="Loew"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buClr>
            <a:schemeClr val="accent1"/>
          </a:buClr>
          <a:buFont typeface="Arial" charset="0"/>
          <a:buChar char="•"/>
          <a:defRPr smtClean="0">
            <a:latin typeface="Loew" charset="0"/>
            <a:ea typeface="Loew" charset="0"/>
            <a:cs typeface="Loew" charset="0"/>
          </a:defRPr>
        </a:defPPr>
      </a:lstStyle>
    </a:txDef>
  </a:objectDefaults>
  <a:extraClrSchemeLst/>
  <a:extLst>
    <a:ext uri="{05A4C25C-085E-4340-85A3-A5531E510DB2}">
      <thm15:themeFamily xmlns:thm15="http://schemas.microsoft.com/office/thememl/2012/main" name="Presentation3" id="{16340F73-EBDD-754A-8E3B-23DBC21FA149}" vid="{AD746627-1BD0-B249-A055-C22BF2DFFF8F}"/>
    </a:ext>
  </a:extLst>
</a:theme>
</file>

<file path=ppt/theme/theme3.xml><?xml version="1.0" encoding="utf-8"?>
<a:theme xmlns:a="http://schemas.openxmlformats.org/drawingml/2006/main" name="3_Office Theme">
  <a:themeElements>
    <a:clrScheme name="Hilton">
      <a:dk1>
        <a:srgbClr val="1E1E1E"/>
      </a:dk1>
      <a:lt1>
        <a:sysClr val="window" lastClr="FFFFFF"/>
      </a:lt1>
      <a:dk2>
        <a:srgbClr val="114D97"/>
      </a:dk2>
      <a:lt2>
        <a:srgbClr val="00A8E1"/>
      </a:lt2>
      <a:accent1>
        <a:srgbClr val="828282"/>
      </a:accent1>
      <a:accent2>
        <a:srgbClr val="84235E"/>
      </a:accent2>
      <a:accent3>
        <a:srgbClr val="CE3262"/>
      </a:accent3>
      <a:accent4>
        <a:srgbClr val="EF7622"/>
      </a:accent4>
      <a:accent5>
        <a:srgbClr val="752F5C"/>
      </a:accent5>
      <a:accent6>
        <a:srgbClr val="DDA327"/>
      </a:accent6>
      <a:hlink>
        <a:srgbClr val="00A8E1"/>
      </a:hlink>
      <a:folHlink>
        <a:srgbClr val="114D9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Hilton Document" ma:contentTypeID="0x010100F2C866CC51447445954770E890BE4E5100225E54510306374CB1F48908258E60FB" ma:contentTypeVersion="4" ma:contentTypeDescription="" ma:contentTypeScope="" ma:versionID="015430eb0c4c7c92224228d19f037d9e">
  <xsd:schema xmlns:xsd="http://www.w3.org/2001/XMLSchema" xmlns:xs="http://www.w3.org/2001/XMLSchema" xmlns:p="http://schemas.microsoft.com/office/2006/metadata/properties" xmlns:ns2="24f96120-096e-4f53-b816-07fbef7e9259" targetNamespace="http://schemas.microsoft.com/office/2006/metadata/properties" ma:root="true" ma:fieldsID="b555d838cf351cdb1cbe53dd6af1e032" ns2:_="">
    <xsd:import namespace="24f96120-096e-4f53-b816-07fbef7e9259"/>
    <xsd:element name="properties">
      <xsd:complexType>
        <xsd:sequence>
          <xsd:element name="documentManagement">
            <xsd:complexType>
              <xsd:all>
                <xsd:element ref="ns2:b28eb2459a6141cd8b3227d8bd5e94ac" minOccurs="0"/>
                <xsd:element ref="ns2:TaxCatchAll" minOccurs="0"/>
                <xsd:element ref="ns2:TaxCatchAllLabel" minOccurs="0"/>
                <xsd:element ref="ns2:lbcce05faa8e415e9fc34d9bb1a9d5f7" minOccurs="0"/>
                <xsd:element ref="ns2:gff16771c8d24591b851be79e9c3edba" minOccurs="0"/>
                <xsd:element ref="ns2:n446d33d8daf45d89faf80e9e228e2b9" minOccurs="0"/>
                <xsd:element ref="ns2:o0b54f4db18749d68ce7ce6f51341e3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f96120-096e-4f53-b816-07fbef7e9259" elementFormDefault="qualified">
    <xsd:import namespace="http://schemas.microsoft.com/office/2006/documentManagement/types"/>
    <xsd:import namespace="http://schemas.microsoft.com/office/infopath/2007/PartnerControls"/>
    <xsd:element name="b28eb2459a6141cd8b3227d8bd5e94ac" ma:index="8" ma:taxonomy="true" ma:internalName="b28eb2459a6141cd8b3227d8bd5e94ac" ma:taxonomyFieldName="Brand_x0020_Tags" ma:displayName="Brand Tags" ma:readOnly="false" ma:default="" ma:fieldId="{b28eb245-9a61-41cd-8b32-27d8bd5e94ac}" ma:taxonomyMulti="true" ma:sspId="aaaa3cbb-b87a-4897-b91c-635dc8608d79" ma:termSetId="33e6abaa-ad76-4e07-9ee6-f86c30d39163"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3f88d92-da1d-4380-93c2-b8a4655bc6e9}" ma:internalName="TaxCatchAll" ma:showField="CatchAllData" ma:web="d2b1766f-9d5f-44b5-a3a6-36658589e9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3f88d92-da1d-4380-93c2-b8a4655bc6e9}" ma:internalName="TaxCatchAllLabel" ma:readOnly="true" ma:showField="CatchAllDataLabel" ma:web="d2b1766f-9d5f-44b5-a3a6-36658589e929">
      <xsd:complexType>
        <xsd:complexContent>
          <xsd:extension base="dms:MultiChoiceLookup">
            <xsd:sequence>
              <xsd:element name="Value" type="dms:Lookup" maxOccurs="unbounded" minOccurs="0" nillable="true"/>
            </xsd:sequence>
          </xsd:extension>
        </xsd:complexContent>
      </xsd:complexType>
    </xsd:element>
    <xsd:element name="lbcce05faa8e415e9fc34d9bb1a9d5f7" ma:index="12" ma:taxonomy="true" ma:internalName="lbcce05faa8e415e9fc34d9bb1a9d5f7" ma:taxonomyFieldName="Region_x0020_Tags" ma:displayName="Region Tags" ma:readOnly="false" ma:default="" ma:fieldId="{5bcce05f-aa8e-415e-9fc3-4d9bb1a9d5f7}" ma:taxonomyMulti="true" ma:sspId="aaaa3cbb-b87a-4897-b91c-635dc8608d79" ma:termSetId="8b2bcb26-2a91-410f-b4c1-c6f198073ed3" ma:anchorId="00000000-0000-0000-0000-000000000000" ma:open="false" ma:isKeyword="false">
      <xsd:complexType>
        <xsd:sequence>
          <xsd:element ref="pc:Terms" minOccurs="0" maxOccurs="1"/>
        </xsd:sequence>
      </xsd:complexType>
    </xsd:element>
    <xsd:element name="gff16771c8d24591b851be79e9c3edba" ma:index="14" ma:taxonomy="true" ma:internalName="gff16771c8d24591b851be79e9c3edba" ma:taxonomyFieldName="User_x0020_Type_x0020_Tags" ma:displayName="User Type Tags" ma:readOnly="false" ma:default="" ma:fieldId="{0ff16771-c8d2-4591-b851-be79e9c3edba}" ma:taxonomyMulti="true" ma:sspId="aaaa3cbb-b87a-4897-b91c-635dc8608d79" ma:termSetId="4eee59f0-22ae-42c9-9aa2-ed9d422ef8d5" ma:anchorId="00000000-0000-0000-0000-000000000000" ma:open="false" ma:isKeyword="false">
      <xsd:complexType>
        <xsd:sequence>
          <xsd:element ref="pc:Terms" minOccurs="0" maxOccurs="1"/>
        </xsd:sequence>
      </xsd:complexType>
    </xsd:element>
    <xsd:element name="n446d33d8daf45d89faf80e9e228e2b9" ma:index="16" nillable="true" ma:taxonomy="true" ma:internalName="n446d33d8daf45d89faf80e9e228e2b9" ma:taxonomyFieldName="Department_x0020_Tags" ma:displayName="Department Tags" ma:default="" ma:fieldId="{7446d33d-8daf-45d8-9faf-80e9e228e2b9}" ma:taxonomyMulti="true" ma:sspId="aaaa3cbb-b87a-4897-b91c-635dc8608d79" ma:termSetId="cde055d1-db50-4e97-8fac-cd5a9c2e3785" ma:anchorId="00000000-0000-0000-0000-000000000000" ma:open="false" ma:isKeyword="false">
      <xsd:complexType>
        <xsd:sequence>
          <xsd:element ref="pc:Terms" minOccurs="0" maxOccurs="1"/>
        </xsd:sequence>
      </xsd:complexType>
    </xsd:element>
    <xsd:element name="o0b54f4db18749d68ce7ce6f51341e30" ma:index="18" nillable="true" ma:taxonomy="true" ma:internalName="o0b54f4db18749d68ce7ce6f51341e30" ma:taxonomyFieldName="Key_x0020_Terms_x0020_Tags" ma:displayName="Key Terms Tags" ma:default="" ma:fieldId="{80b54f4d-b187-49d6-8ce7-ce6f51341e30}" ma:taxonomyMulti="true" ma:sspId="aaaa3cbb-b87a-4897-b91c-635dc8608d79" ma:termSetId="b8b9432a-d7f9-468f-974f-3d407dd90a9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ff16771c8d24591b851be79e9c3edba xmlns="24f96120-096e-4f53-b816-07fbef7e9259">
      <Terms xmlns="http://schemas.microsoft.com/office/infopath/2007/PartnerControls">
        <TermInfo xmlns="http://schemas.microsoft.com/office/infopath/2007/PartnerControls">
          <TermName xmlns="http://schemas.microsoft.com/office/infopath/2007/PartnerControls">All</TermName>
          <TermId xmlns="http://schemas.microsoft.com/office/infopath/2007/PartnerControls">8f0dc3db-621d-4b61-8006-7ec74ad97516</TermId>
        </TermInfo>
      </Terms>
    </gff16771c8d24591b851be79e9c3edba>
    <n446d33d8daf45d89faf80e9e228e2b9 xmlns="24f96120-096e-4f53-b816-07fbef7e9259">
      <Terms xmlns="http://schemas.microsoft.com/office/infopath/2007/PartnerControls"/>
    </n446d33d8daf45d89faf80e9e228e2b9>
    <TaxCatchAll xmlns="24f96120-096e-4f53-b816-07fbef7e9259">
      <Value>34</Value>
      <Value>14</Value>
      <Value>42</Value>
    </TaxCatchAll>
    <o0b54f4db18749d68ce7ce6f51341e30 xmlns="24f96120-096e-4f53-b816-07fbef7e9259">
      <Terms xmlns="http://schemas.microsoft.com/office/infopath/2007/PartnerControls"/>
    </o0b54f4db18749d68ce7ce6f51341e30>
    <b28eb2459a6141cd8b3227d8bd5e94ac xmlns="24f96120-096e-4f53-b816-07fbef7e9259">
      <Terms xmlns="http://schemas.microsoft.com/office/infopath/2007/PartnerControls">
        <TermInfo xmlns="http://schemas.microsoft.com/office/infopath/2007/PartnerControls">
          <TermName xmlns="http://schemas.microsoft.com/office/infopath/2007/PartnerControls">All</TermName>
          <TermId xmlns="http://schemas.microsoft.com/office/infopath/2007/PartnerControls">265d1a44-fc68-4b5a-b3de-278c00955d09</TermId>
        </TermInfo>
      </Terms>
    </b28eb2459a6141cd8b3227d8bd5e94ac>
    <lbcce05faa8e415e9fc34d9bb1a9d5f7 xmlns="24f96120-096e-4f53-b816-07fbef7e9259">
      <Terms xmlns="http://schemas.microsoft.com/office/infopath/2007/PartnerControls">
        <TermInfo xmlns="http://schemas.microsoft.com/office/infopath/2007/PartnerControls">
          <TermName xmlns="http://schemas.microsoft.com/office/infopath/2007/PartnerControls">All/Global</TermName>
          <TermId xmlns="http://schemas.microsoft.com/office/infopath/2007/PartnerControls">0c745652-4931-4806-848f-cb8617de16a4</TermId>
        </TermInfo>
      </Terms>
    </lbcce05faa8e415e9fc34d9bb1a9d5f7>
  </documentManagement>
</p:properties>
</file>

<file path=customXml/item4.xml><?xml version="1.0" encoding="utf-8"?>
<?mso-contentType ?>
<SharedContentType xmlns="Microsoft.SharePoint.Taxonomy.ContentTypeSync" SourceId="aaaa3cbb-b87a-4897-b91c-635dc8608d79" ContentTypeId="0x010100F2C866CC51447445954770E890BE4E51" PreviousValue="false"/>
</file>

<file path=customXml/itemProps1.xml><?xml version="1.0" encoding="utf-8"?>
<ds:datastoreItem xmlns:ds="http://schemas.openxmlformats.org/officeDocument/2006/customXml" ds:itemID="{7594430D-30ED-4FFF-9353-2831E40468C6}">
  <ds:schemaRefs>
    <ds:schemaRef ds:uri="http://schemas.microsoft.com/sharepoint/v3/contenttype/forms"/>
  </ds:schemaRefs>
</ds:datastoreItem>
</file>

<file path=customXml/itemProps2.xml><?xml version="1.0" encoding="utf-8"?>
<ds:datastoreItem xmlns:ds="http://schemas.openxmlformats.org/officeDocument/2006/customXml" ds:itemID="{944241C2-FAE1-431A-BA1C-1A604893C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f96120-096e-4f53-b816-07fbef7e9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D4AAEE-EA61-4E42-8AED-3AEC5E937A3D}">
  <ds:schemaRefs>
    <ds:schemaRef ds:uri="http://purl.org/dc/terms/"/>
    <ds:schemaRef ds:uri="http://purl.org/dc/dcmitype/"/>
    <ds:schemaRef ds:uri="24f96120-096e-4f53-b816-07fbef7e9259"/>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11965F2-4277-4A60-9F65-DDE7A3FEB6A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3362</TotalTime>
  <Words>954</Words>
  <Application>Microsoft Office PowerPoint</Application>
  <PresentationFormat>Widescreen</PresentationFormat>
  <Paragraphs>106</Paragraphs>
  <Slides>13</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.AppleSystemUIFont</vt:lpstr>
      <vt:lpstr>Arial</vt:lpstr>
      <vt:lpstr>Arial Black</vt:lpstr>
      <vt:lpstr>Calibri</vt:lpstr>
      <vt:lpstr>Loew</vt:lpstr>
      <vt:lpstr>Loew 2.0</vt:lpstr>
      <vt:lpstr>Loew 2.0 Black</vt:lpstr>
      <vt:lpstr>Loew 2.0 ExtraBold</vt:lpstr>
      <vt:lpstr>Loew 2.0 Heavy</vt:lpstr>
      <vt:lpstr>Loew 2.0 Medium</vt:lpstr>
      <vt:lpstr>Loew 2.0 Regular</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Shelby Seavers</dc:creator>
  <cp:lastModifiedBy>Cameron Carswell</cp:lastModifiedBy>
  <cp:revision>10</cp:revision>
  <dcterms:created xsi:type="dcterms:W3CDTF">2020-06-04T21:25:18Z</dcterms:created>
  <dcterms:modified xsi:type="dcterms:W3CDTF">2021-02-15T20:49:09Z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0x010100F2C866CC51447445954770E890BE4E5100225E54510306374CB1F48908258E60FB</vt:lpwstr>
  </property>
  <property fmtid="{D5CDD505-2E9C-101B-9397-08002B2CF9AE}" pid="3" name="Brand Tags">
    <vt:lpwstr>14;#All|265d1a44-fc68-4b5a-b3de-278c00955d09</vt:lpwstr>
  </property>
  <property fmtid="{D5CDD505-2E9C-101B-9397-08002B2CF9AE}" pid="4" name="Department Tags">
    <vt:lpwstr/>
  </property>
  <property fmtid="{D5CDD505-2E9C-101B-9397-08002B2CF9AE}" pid="5" name="Region Tags">
    <vt:lpwstr>42;#All/Global|0c745652-4931-4806-848f-cb8617de16a4</vt:lpwstr>
  </property>
  <property fmtid="{D5CDD505-2E9C-101B-9397-08002B2CF9AE}" pid="6" name="Key Terms Tags">
    <vt:lpwstr/>
  </property>
  <property fmtid="{D5CDD505-2E9C-101B-9397-08002B2CF9AE}" pid="7" name="User Type Tags">
    <vt:lpwstr>34;#All|8f0dc3db-621d-4b61-8006-7ec74ad97516</vt:lpwstr>
  </property>
</Properties>
</file>