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sldIdLst>
    <p:sldId id="256" r:id="rId3"/>
    <p:sldId id="257" r:id="rId4"/>
    <p:sldId id="260" r:id="rId5"/>
    <p:sldId id="261" r:id="rId6"/>
    <p:sldId id="262" r:id="rId7"/>
    <p:sldId id="263" r:id="rId8"/>
    <p:sldId id="258" r:id="rId9"/>
    <p:sldId id="264" r:id="rId10"/>
    <p:sldId id="265" r:id="rId11"/>
    <p:sldId id="266" r:id="rId1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50" d="100"/>
          <a:sy n="150" d="100"/>
        </p:scale>
        <p:origin x="510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5143500"/>
          </a:xfrm>
          <a:prstGeom prst="rect">
            <a:avLst/>
          </a:prstGeom>
        </p:spPr>
      </p:pic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685800" y="1268413"/>
            <a:ext cx="2971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/>
              <a:t>A presentation 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14450"/>
            <a:ext cx="7772400" cy="1102519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2457450"/>
            <a:ext cx="3276600" cy="342900"/>
          </a:xfrm>
        </p:spPr>
        <p:txBody>
          <a:bodyPr/>
          <a:lstStyle>
            <a:lvl1pPr marL="0" indent="0" algn="r">
              <a:buFontTx/>
              <a:buNone/>
              <a:defRPr sz="13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8728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285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87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A75F3-F2AA-4775-8E3C-EBCCF39FC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23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2800" b="1" cap="all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4675A-83CA-4463-AFEF-DDA7EA96C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88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14325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14325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801FA-1363-476E-A33A-FF44DA821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9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845ED-464A-49ED-BA2C-4F2E2B90A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13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C3D98-4A4D-4BC2-9291-04DDD726C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09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D7A17-F24B-44DB-96ED-332B197CE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0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CC12A-745F-4BD3-A5EB-6787AC870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4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4385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51435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881562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B7C0199F-ABBE-42C8-8215-041FC657C1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701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70" cy="5143500"/>
          </a:xfrm>
          <a:prstGeom prst="rect">
            <a:avLst/>
          </a:prstGeom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1400" y="2724150"/>
            <a:ext cx="5105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Ann.Howard@lscu.coop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zoom.us/hc/en-us/articles/201362033-Getting-Started-on-Windows-and-Ma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zoom.us/hc/en-us/articles/201362613-How-Do-I-Host-A-Video-Meeting-?flash_digest=7cb2d73e59dd594cb32a3af8bc8c2cdb5241c65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14450"/>
            <a:ext cx="7772400" cy="1103313"/>
          </a:xfrm>
        </p:spPr>
        <p:txBody>
          <a:bodyPr/>
          <a:lstStyle/>
          <a:p>
            <a:pPr eaLnBrk="1" hangingPunct="1"/>
            <a:r>
              <a:rPr lang="en-US" dirty="0"/>
              <a:t>How to Hold a Zoom Press Conference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With some help from the LSCU Team!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ADECD-9326-4CF9-8195-426BD5435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 Press Conference Instructions</a:t>
            </a:r>
          </a:p>
        </p:txBody>
      </p:sp>
      <p:pic>
        <p:nvPicPr>
          <p:cNvPr id="5" name="Content Placeholder 4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9EAD6EC4-4A3E-41C5-8825-340351D001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089819"/>
            <a:ext cx="3749562" cy="314325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3802EF1-DABD-4FBC-9A6C-B36395E14E10}"/>
              </a:ext>
            </a:extLst>
          </p:cNvPr>
          <p:cNvSpPr txBox="1"/>
          <p:nvPr/>
        </p:nvSpPr>
        <p:spPr>
          <a:xfrm>
            <a:off x="304800" y="1352550"/>
            <a:ext cx="45682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And now you’ve held a press conference</a:t>
            </a:r>
          </a:p>
          <a:p>
            <a:r>
              <a:rPr lang="en-US" dirty="0"/>
              <a:t>while adhering to social distancing </a:t>
            </a:r>
          </a:p>
          <a:p>
            <a:r>
              <a:rPr lang="en-US" dirty="0"/>
              <a:t>recommendations and orders!</a:t>
            </a:r>
          </a:p>
          <a:p>
            <a:endParaRPr lang="en-US" dirty="0"/>
          </a:p>
          <a:p>
            <a:r>
              <a:rPr lang="en-US" dirty="0"/>
              <a:t>Please contact </a:t>
            </a:r>
            <a:r>
              <a:rPr lang="en-US" dirty="0">
                <a:hlinkClick r:id="rId3"/>
              </a:rPr>
              <a:t>Ann.Howard@lscu.coop</a:t>
            </a:r>
            <a:endParaRPr lang="en-US" dirty="0"/>
          </a:p>
          <a:p>
            <a:r>
              <a:rPr lang="en-US" dirty="0"/>
              <a:t>with any questions.</a:t>
            </a:r>
          </a:p>
        </p:txBody>
      </p:sp>
    </p:spTree>
    <p:extLst>
      <p:ext uri="{BB962C8B-B14F-4D97-AF65-F5344CB8AC3E}">
        <p14:creationId xmlns:p14="http://schemas.microsoft.com/office/powerpoint/2010/main" val="369492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ZOOM Instructions	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the instructions from Zoom to create an account, which is free to use.</a:t>
            </a:r>
          </a:p>
          <a:p>
            <a:r>
              <a:rPr lang="en-US" dirty="0">
                <a:hlinkClick r:id="rId2"/>
              </a:rPr>
              <a:t>https://support.zoom.us/hc/en-us/articles/201362033-Getting-Started-on-Windows-and-Mac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Create a Zoom Meeting/Press Conference</a:t>
            </a:r>
            <a:r>
              <a:rPr lang="en-US" dirty="0"/>
              <a:t>	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the instructions from Zoom to create a meeting.</a:t>
            </a:r>
          </a:p>
          <a:p>
            <a:r>
              <a:rPr lang="en-US" dirty="0"/>
              <a:t>You can learn how to do that </a:t>
            </a:r>
            <a:r>
              <a:rPr lang="en-US" dirty="0">
                <a:hlinkClick r:id="rId2"/>
              </a:rPr>
              <a:t>here</a:t>
            </a:r>
            <a:r>
              <a:rPr lang="en-US" dirty="0"/>
              <a:t>.</a:t>
            </a:r>
          </a:p>
          <a:p>
            <a:r>
              <a:rPr lang="en-US" dirty="0"/>
              <a:t>Make sure you invite everyone you would like to participate.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42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D1B18-7270-4997-B9FA-A7B0AF759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the Zoom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ECA78-49FD-4858-AC37-CB850C405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the Zoom Meeting/Press Conference, be sure to “Mute” are the participants except the individuals who will be speaking.</a:t>
            </a:r>
          </a:p>
          <a:p>
            <a:r>
              <a:rPr lang="en-US" dirty="0"/>
              <a:t>Speakers should have their “video” button (located at the bottom left hand of the screen) turned to “on.”</a:t>
            </a:r>
          </a:p>
          <a:p>
            <a:r>
              <a:rPr lang="en-US" dirty="0"/>
              <a:t>Speakers should have their microphone button (located at the bottom left hand of the screen) turned to “on.”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256BFA-4A84-4480-8FB5-24634C77B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3824287"/>
            <a:ext cx="17526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875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D1B18-7270-4997-B9FA-A7B0AF759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the Zoom Meeting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ECA78-49FD-4858-AC37-CB850C405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the meeting/press conference starts, make sure you hit the “record” button.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At the end of the meeting, hit the record button to stop.</a:t>
            </a:r>
          </a:p>
          <a:p>
            <a:r>
              <a:rPr lang="en-US" dirty="0"/>
              <a:t>The meeting will automatically save.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78EB5B-A295-481B-96BA-347BAF05B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087" y="2300350"/>
            <a:ext cx="4605825" cy="54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478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D1B18-7270-4997-B9FA-A7B0AF759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When the Zoom Meeting 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ECA78-49FD-4858-AC37-CB850C4054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143250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Once the meeting is converted to be saved, you’ll see this message:</a:t>
            </a:r>
          </a:p>
          <a:p>
            <a:r>
              <a:rPr lang="en-US" dirty="0"/>
              <a:t>Just decide where you want to save the meeting recording and hit “OK.”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2137F9-4DA0-4596-8DC8-9DCF923F00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123950"/>
            <a:ext cx="2660952" cy="3143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86720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Uploading the Zoom Meeting for Delivery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21A9E0-DC32-4995-9A0E-7353B3B6A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Google, open up the Google Drive using the button with nine dots in the upper right hand corner. </a:t>
            </a:r>
          </a:p>
          <a:p>
            <a:endParaRPr lang="en-US" dirty="0"/>
          </a:p>
          <a:p>
            <a:r>
              <a:rPr lang="en-US" dirty="0"/>
              <a:t>Then, select Good Drive from this menu.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1B5F0E-619F-4665-842F-C75EC1FB32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1581150"/>
            <a:ext cx="1990725" cy="4667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59AC078-A78A-469E-9F75-0AB1DF1D00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2338389"/>
            <a:ext cx="1082778" cy="1514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2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DF29A-AF30-47A3-81D2-7701C8182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Uploading the Zoom Meeting for Delivery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71676-0848-4B72-AEB6-EC24DCF6CB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143250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In the upper left hand corner, look for the “New” button.</a:t>
            </a:r>
          </a:p>
          <a:p>
            <a:r>
              <a:rPr lang="en-US" dirty="0"/>
              <a:t>Click the “New” button.</a:t>
            </a:r>
          </a:p>
          <a:p>
            <a:r>
              <a:rPr lang="en-US" dirty="0"/>
              <a:t>Then, click “File Upload.”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A0F680-2FE1-4977-9AB1-DD64145400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7915" y="1200150"/>
            <a:ext cx="3479169" cy="3143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43591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B0C68-CD45-4F7C-B6DC-1B2BE15B3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Uploading the Zoom Meeting for Delivery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995B5-2708-4964-A477-C25C28302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You’ll see a menu for you to select the video from where you saved it.</a:t>
            </a:r>
          </a:p>
          <a:p>
            <a:r>
              <a:rPr lang="en-US" dirty="0"/>
              <a:t>Click the video and it will upload to Google.</a:t>
            </a:r>
          </a:p>
          <a:p>
            <a:r>
              <a:rPr lang="en-US" dirty="0"/>
              <a:t>Once loaded, you can email the shareable link to the media who’s requested it.</a:t>
            </a:r>
          </a:p>
          <a:p>
            <a:r>
              <a:rPr lang="en-US" dirty="0"/>
              <a:t>The media member can download and edit the video.</a:t>
            </a:r>
          </a:p>
        </p:txBody>
      </p:sp>
    </p:spTree>
    <p:extLst>
      <p:ext uri="{BB962C8B-B14F-4D97-AF65-F5344CB8AC3E}">
        <p14:creationId xmlns:p14="http://schemas.microsoft.com/office/powerpoint/2010/main" val="367509594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408</Words>
  <Application>Microsoft Office PowerPoint</Application>
  <PresentationFormat>On-screen Show (16:9)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Default Design</vt:lpstr>
      <vt:lpstr>Custom Design</vt:lpstr>
      <vt:lpstr>How to Hold a Zoom Press Conference</vt:lpstr>
      <vt:lpstr>ZOOM Instructions  </vt:lpstr>
      <vt:lpstr>Create a Zoom Meeting/Press Conference  </vt:lpstr>
      <vt:lpstr>During the Zoom Meeting</vt:lpstr>
      <vt:lpstr>During the Zoom Meeting cont.</vt:lpstr>
      <vt:lpstr>When the Zoom Meeting Ends</vt:lpstr>
      <vt:lpstr>Uploading the Zoom Meeting for Delivery</vt:lpstr>
      <vt:lpstr>Uploading the Zoom Meeting for Delivery cont.</vt:lpstr>
      <vt:lpstr>Uploading the Zoom Meeting for Delivery cont.</vt:lpstr>
      <vt:lpstr>Zoom Press Conference Instructions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Hold a Zoom Press Conference</dc:title>
  <dc:creator>Ann Howard</dc:creator>
  <cp:lastModifiedBy>Cameron Carswell</cp:lastModifiedBy>
  <cp:revision>2</cp:revision>
  <dcterms:created xsi:type="dcterms:W3CDTF">2020-04-08T16:37:22Z</dcterms:created>
  <dcterms:modified xsi:type="dcterms:W3CDTF">2020-04-08T19:53:47Z</dcterms:modified>
</cp:coreProperties>
</file>